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</p:sldIdLst>
  <p:sldSz cx="10287000" cy="6858000" type="35mm"/>
  <p:notesSz cx="6858000" cy="9144000"/>
  <p:defaultTextStyle>
    <a:defPPr>
      <a:defRPr lang="pt-PT"/>
    </a:defPPr>
    <a:lvl1pPr marL="0" algn="l" defTabSz="10493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4656" algn="l" defTabSz="10493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9314" algn="l" defTabSz="10493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3969" algn="l" defTabSz="10493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8625" algn="l" defTabSz="10493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23283" algn="l" defTabSz="10493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7939" algn="l" defTabSz="10493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72595" algn="l" defTabSz="10493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97252" algn="l" defTabSz="10493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44" y="-96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A1B1B3-FA56-4A21-A2CA-8A35076089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FD91E15C-CDAA-4E1E-AF68-99139E3888CD}">
      <dgm:prSet phldrT="[Texto]"/>
      <dgm:spPr/>
      <dgm:t>
        <a:bodyPr/>
        <a:lstStyle/>
        <a:p>
          <a:r>
            <a:rPr lang="pt-PT" dirty="0" smtClean="0"/>
            <a:t> Va</a:t>
          </a:r>
          <a:r>
            <a:rPr lang="pt-PT" dirty="0" smtClean="0"/>
            <a:t>lência do </a:t>
          </a:r>
          <a:r>
            <a:rPr lang="pt-PT" b="1" dirty="0" smtClean="0"/>
            <a:t>Instituto de Educação </a:t>
          </a:r>
          <a:r>
            <a:rPr lang="pt-PT" dirty="0" smtClean="0"/>
            <a:t>da UL</a:t>
          </a:r>
          <a:endParaRPr lang="pt-PT" dirty="0"/>
        </a:p>
      </dgm:t>
    </dgm:pt>
    <dgm:pt modelId="{83E1BA6C-5E91-47DE-BB0C-0DFF070C9183}" type="parTrans" cxnId="{3033F4C4-C992-48CF-BDCD-475B34AD1B26}">
      <dgm:prSet/>
      <dgm:spPr/>
      <dgm:t>
        <a:bodyPr/>
        <a:lstStyle/>
        <a:p>
          <a:endParaRPr lang="pt-PT"/>
        </a:p>
      </dgm:t>
    </dgm:pt>
    <dgm:pt modelId="{79B8EE1E-528A-4D01-8526-0320098242A1}" type="sibTrans" cxnId="{3033F4C4-C992-48CF-BDCD-475B34AD1B26}">
      <dgm:prSet/>
      <dgm:spPr/>
      <dgm:t>
        <a:bodyPr/>
        <a:lstStyle/>
        <a:p>
          <a:endParaRPr lang="pt-PT"/>
        </a:p>
      </dgm:t>
    </dgm:pt>
    <dgm:pt modelId="{B33737BF-34A2-475A-82C4-8FBDDEC86C00}">
      <dgm:prSet phldrT="[Texto]" phldr="1"/>
      <dgm:spPr/>
      <dgm:t>
        <a:bodyPr/>
        <a:lstStyle/>
        <a:p>
          <a:endParaRPr lang="pt-PT" dirty="0"/>
        </a:p>
      </dgm:t>
    </dgm:pt>
    <dgm:pt modelId="{2A42B98E-A48C-429C-B928-FD4E99C6FA9F}" type="parTrans" cxnId="{03B1E612-D67E-47DD-8904-7AD8914566FC}">
      <dgm:prSet/>
      <dgm:spPr/>
      <dgm:t>
        <a:bodyPr/>
        <a:lstStyle/>
        <a:p>
          <a:endParaRPr lang="pt-PT"/>
        </a:p>
      </dgm:t>
    </dgm:pt>
    <dgm:pt modelId="{8CAF3FFD-4107-4149-B2FF-14D0636ECD46}" type="sibTrans" cxnId="{03B1E612-D67E-47DD-8904-7AD8914566FC}">
      <dgm:prSet/>
      <dgm:spPr/>
      <dgm:t>
        <a:bodyPr/>
        <a:lstStyle/>
        <a:p>
          <a:endParaRPr lang="pt-PT"/>
        </a:p>
      </dgm:t>
    </dgm:pt>
    <dgm:pt modelId="{64F92898-1228-4782-9ABF-1AE63E89494E}">
      <dgm:prSet phldrT="[Texto]"/>
      <dgm:spPr/>
      <dgm:t>
        <a:bodyPr/>
        <a:lstStyle/>
        <a:p>
          <a:r>
            <a:rPr lang="pt-PT" dirty="0" smtClean="0"/>
            <a:t>Intervenção, investigação, desenvolvimento e exploração de novas formas de desenhar e implementar cenários de aprendizagem com as TIC </a:t>
          </a:r>
          <a:endParaRPr lang="pt-PT" dirty="0"/>
        </a:p>
      </dgm:t>
    </dgm:pt>
    <dgm:pt modelId="{66B8A806-97ED-467F-82C8-458BBB540A4B}" type="parTrans" cxnId="{A9EBA2C1-0B69-45AF-8B00-870FCE18C9B2}">
      <dgm:prSet/>
      <dgm:spPr/>
      <dgm:t>
        <a:bodyPr/>
        <a:lstStyle/>
        <a:p>
          <a:endParaRPr lang="pt-PT"/>
        </a:p>
      </dgm:t>
    </dgm:pt>
    <dgm:pt modelId="{1606D396-DEF6-4F43-986E-C7CDE593BE8B}" type="sibTrans" cxnId="{A9EBA2C1-0B69-45AF-8B00-870FCE18C9B2}">
      <dgm:prSet/>
      <dgm:spPr/>
      <dgm:t>
        <a:bodyPr/>
        <a:lstStyle/>
        <a:p>
          <a:endParaRPr lang="pt-PT"/>
        </a:p>
      </dgm:t>
    </dgm:pt>
    <dgm:pt modelId="{0384CE1C-0707-4675-B29E-1D23E58F4320}">
      <dgm:prSet phldrT="[Texto]" phldr="1"/>
      <dgm:spPr/>
      <dgm:t>
        <a:bodyPr/>
        <a:lstStyle/>
        <a:p>
          <a:endParaRPr lang="pt-PT"/>
        </a:p>
      </dgm:t>
    </dgm:pt>
    <dgm:pt modelId="{8EA49734-5938-4EB1-8F9B-D7AEF4A5EF5C}" type="parTrans" cxnId="{C7BD727C-2124-44B6-8033-4E48653D085D}">
      <dgm:prSet/>
      <dgm:spPr/>
      <dgm:t>
        <a:bodyPr/>
        <a:lstStyle/>
        <a:p>
          <a:endParaRPr lang="pt-PT"/>
        </a:p>
      </dgm:t>
    </dgm:pt>
    <dgm:pt modelId="{B129B619-C3B9-4604-B86E-22E55E326384}" type="sibTrans" cxnId="{C7BD727C-2124-44B6-8033-4E48653D085D}">
      <dgm:prSet/>
      <dgm:spPr/>
      <dgm:t>
        <a:bodyPr/>
        <a:lstStyle/>
        <a:p>
          <a:endParaRPr lang="pt-PT"/>
        </a:p>
      </dgm:t>
    </dgm:pt>
    <dgm:pt modelId="{633F1C4B-97F4-48D9-B7FC-5C12FF21A919}">
      <dgm:prSet phldrT="[Texto]"/>
      <dgm:spPr/>
      <dgm:t>
        <a:bodyPr/>
        <a:lstStyle/>
        <a:p>
          <a:r>
            <a:rPr lang="pt-PT" dirty="0" smtClean="0"/>
            <a:t>Crianças, jovens, educadores e instituições de educação e formação</a:t>
          </a:r>
          <a:endParaRPr lang="pt-PT" dirty="0"/>
        </a:p>
      </dgm:t>
    </dgm:pt>
    <dgm:pt modelId="{3155FC8F-31B4-496C-956B-A9836802F577}" type="parTrans" cxnId="{94D46C99-B7DD-4344-BB4B-3BDA5FED9C46}">
      <dgm:prSet/>
      <dgm:spPr/>
      <dgm:t>
        <a:bodyPr/>
        <a:lstStyle/>
        <a:p>
          <a:endParaRPr lang="pt-PT"/>
        </a:p>
      </dgm:t>
    </dgm:pt>
    <dgm:pt modelId="{A9B6DF0F-41B7-4941-AE7D-E633A3792CFC}" type="sibTrans" cxnId="{94D46C99-B7DD-4344-BB4B-3BDA5FED9C46}">
      <dgm:prSet/>
      <dgm:spPr/>
      <dgm:t>
        <a:bodyPr/>
        <a:lstStyle/>
        <a:p>
          <a:endParaRPr lang="pt-PT"/>
        </a:p>
      </dgm:t>
    </dgm:pt>
    <dgm:pt modelId="{153077BD-9319-4CEE-AE28-D33A6E125500}">
      <dgm:prSet phldrT="[Texto]" phldr="1"/>
      <dgm:spPr/>
      <dgm:t>
        <a:bodyPr/>
        <a:lstStyle/>
        <a:p>
          <a:endParaRPr lang="pt-PT" dirty="0"/>
        </a:p>
      </dgm:t>
    </dgm:pt>
    <dgm:pt modelId="{5537AD06-F37F-4994-99CE-B7DC75231F5F}" type="sibTrans" cxnId="{F9672084-F073-4996-B5A9-6901A3EE4B05}">
      <dgm:prSet/>
      <dgm:spPr/>
      <dgm:t>
        <a:bodyPr/>
        <a:lstStyle/>
        <a:p>
          <a:endParaRPr lang="pt-PT"/>
        </a:p>
      </dgm:t>
    </dgm:pt>
    <dgm:pt modelId="{2530FC0E-9DB7-4DAF-B959-AAB96A43E5B7}" type="parTrans" cxnId="{F9672084-F073-4996-B5A9-6901A3EE4B05}">
      <dgm:prSet/>
      <dgm:spPr/>
      <dgm:t>
        <a:bodyPr/>
        <a:lstStyle/>
        <a:p>
          <a:endParaRPr lang="pt-PT"/>
        </a:p>
      </dgm:t>
    </dgm:pt>
    <dgm:pt modelId="{5002C43F-2793-41A7-BD63-8E0A825D6CBC}" type="pres">
      <dgm:prSet presAssocID="{A7A1B1B3-FA56-4A21-A2CA-8A350760892E}" presName="linearFlow" presStyleCnt="0">
        <dgm:presLayoutVars>
          <dgm:dir/>
          <dgm:animLvl val="lvl"/>
          <dgm:resizeHandles val="exact"/>
        </dgm:presLayoutVars>
      </dgm:prSet>
      <dgm:spPr/>
    </dgm:pt>
    <dgm:pt modelId="{A41A1D5F-67F9-48A9-978B-B9CCB76C77F4}" type="pres">
      <dgm:prSet presAssocID="{153077BD-9319-4CEE-AE28-D33A6E125500}" presName="composite" presStyleCnt="0"/>
      <dgm:spPr/>
    </dgm:pt>
    <dgm:pt modelId="{34510CE1-7DB7-4A87-96B7-7FCE7C85300A}" type="pres">
      <dgm:prSet presAssocID="{153077BD-9319-4CEE-AE28-D33A6E12550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D028D69-F262-41B2-9E43-7B3DA9A6BB80}" type="pres">
      <dgm:prSet presAssocID="{153077BD-9319-4CEE-AE28-D33A6E12550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D0A0A7D-5181-4C97-BCE5-60BE955C7DAA}" type="pres">
      <dgm:prSet presAssocID="{5537AD06-F37F-4994-99CE-B7DC75231F5F}" presName="sp" presStyleCnt="0"/>
      <dgm:spPr/>
    </dgm:pt>
    <dgm:pt modelId="{B47BD68D-8644-4A92-A6FA-EDB1E71B0C8E}" type="pres">
      <dgm:prSet presAssocID="{B33737BF-34A2-475A-82C4-8FBDDEC86C00}" presName="composite" presStyleCnt="0"/>
      <dgm:spPr/>
    </dgm:pt>
    <dgm:pt modelId="{E36E6C23-806D-451F-87AD-AA2EB3B5DC94}" type="pres">
      <dgm:prSet presAssocID="{B33737BF-34A2-475A-82C4-8FBDDEC86C0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9F75D59-2580-4721-A147-1428C16C6273}" type="pres">
      <dgm:prSet presAssocID="{B33737BF-34A2-475A-82C4-8FBDDEC86C0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5466629-BF9E-4A54-9C90-D2A7411B3336}" type="pres">
      <dgm:prSet presAssocID="{8CAF3FFD-4107-4149-B2FF-14D0636ECD46}" presName="sp" presStyleCnt="0"/>
      <dgm:spPr/>
    </dgm:pt>
    <dgm:pt modelId="{0D1EA84F-4E8B-4950-B55A-3AB0041766AD}" type="pres">
      <dgm:prSet presAssocID="{0384CE1C-0707-4675-B29E-1D23E58F4320}" presName="composite" presStyleCnt="0"/>
      <dgm:spPr/>
    </dgm:pt>
    <dgm:pt modelId="{D1C2A68A-318A-4F5A-91B2-95430191F050}" type="pres">
      <dgm:prSet presAssocID="{0384CE1C-0707-4675-B29E-1D23E58F432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0742B7C-8572-4C90-B4E0-0518BCAB0356}" type="pres">
      <dgm:prSet presAssocID="{0384CE1C-0707-4675-B29E-1D23E58F432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005059BD-2F9B-4009-8B3B-D6226D572EA6}" type="presOf" srcId="{0384CE1C-0707-4675-B29E-1D23E58F4320}" destId="{D1C2A68A-318A-4F5A-91B2-95430191F050}" srcOrd="0" destOrd="0" presId="urn:microsoft.com/office/officeart/2005/8/layout/chevron2"/>
    <dgm:cxn modelId="{7A2DA01C-093C-4559-B376-2C48C27E972E}" type="presOf" srcId="{A7A1B1B3-FA56-4A21-A2CA-8A350760892E}" destId="{5002C43F-2793-41A7-BD63-8E0A825D6CBC}" srcOrd="0" destOrd="0" presId="urn:microsoft.com/office/officeart/2005/8/layout/chevron2"/>
    <dgm:cxn modelId="{FBCB8F1E-BE31-4694-87D6-4FB982E6EF07}" type="presOf" srcId="{B33737BF-34A2-475A-82C4-8FBDDEC86C00}" destId="{E36E6C23-806D-451F-87AD-AA2EB3B5DC94}" srcOrd="0" destOrd="0" presId="urn:microsoft.com/office/officeart/2005/8/layout/chevron2"/>
    <dgm:cxn modelId="{94D46C99-B7DD-4344-BB4B-3BDA5FED9C46}" srcId="{0384CE1C-0707-4675-B29E-1D23E58F4320}" destId="{633F1C4B-97F4-48D9-B7FC-5C12FF21A919}" srcOrd="0" destOrd="0" parTransId="{3155FC8F-31B4-496C-956B-A9836802F577}" sibTransId="{A9B6DF0F-41B7-4941-AE7D-E633A3792CFC}"/>
    <dgm:cxn modelId="{F9672084-F073-4996-B5A9-6901A3EE4B05}" srcId="{A7A1B1B3-FA56-4A21-A2CA-8A350760892E}" destId="{153077BD-9319-4CEE-AE28-D33A6E125500}" srcOrd="0" destOrd="0" parTransId="{2530FC0E-9DB7-4DAF-B959-AAB96A43E5B7}" sibTransId="{5537AD06-F37F-4994-99CE-B7DC75231F5F}"/>
    <dgm:cxn modelId="{03B1E612-D67E-47DD-8904-7AD8914566FC}" srcId="{A7A1B1B3-FA56-4A21-A2CA-8A350760892E}" destId="{B33737BF-34A2-475A-82C4-8FBDDEC86C00}" srcOrd="1" destOrd="0" parTransId="{2A42B98E-A48C-429C-B928-FD4E99C6FA9F}" sibTransId="{8CAF3FFD-4107-4149-B2FF-14D0636ECD46}"/>
    <dgm:cxn modelId="{4E5DCDB0-5D6D-4211-A869-0333C1F67A3E}" type="presOf" srcId="{FD91E15C-CDAA-4E1E-AF68-99139E3888CD}" destId="{0D028D69-F262-41B2-9E43-7B3DA9A6BB80}" srcOrd="0" destOrd="0" presId="urn:microsoft.com/office/officeart/2005/8/layout/chevron2"/>
    <dgm:cxn modelId="{F5020554-1FDA-4A7C-9EF0-EF2ADD1C5804}" type="presOf" srcId="{633F1C4B-97F4-48D9-B7FC-5C12FF21A919}" destId="{A0742B7C-8572-4C90-B4E0-0518BCAB0356}" srcOrd="0" destOrd="0" presId="urn:microsoft.com/office/officeart/2005/8/layout/chevron2"/>
    <dgm:cxn modelId="{3033F4C4-C992-48CF-BDCD-475B34AD1B26}" srcId="{153077BD-9319-4CEE-AE28-D33A6E125500}" destId="{FD91E15C-CDAA-4E1E-AF68-99139E3888CD}" srcOrd="0" destOrd="0" parTransId="{83E1BA6C-5E91-47DE-BB0C-0DFF070C9183}" sibTransId="{79B8EE1E-528A-4D01-8526-0320098242A1}"/>
    <dgm:cxn modelId="{89FACEB6-A96E-4D87-BF5A-4E50C2D544EE}" type="presOf" srcId="{153077BD-9319-4CEE-AE28-D33A6E125500}" destId="{34510CE1-7DB7-4A87-96B7-7FCE7C85300A}" srcOrd="0" destOrd="0" presId="urn:microsoft.com/office/officeart/2005/8/layout/chevron2"/>
    <dgm:cxn modelId="{C7BD727C-2124-44B6-8033-4E48653D085D}" srcId="{A7A1B1B3-FA56-4A21-A2CA-8A350760892E}" destId="{0384CE1C-0707-4675-B29E-1D23E58F4320}" srcOrd="2" destOrd="0" parTransId="{8EA49734-5938-4EB1-8F9B-D7AEF4A5EF5C}" sibTransId="{B129B619-C3B9-4604-B86E-22E55E326384}"/>
    <dgm:cxn modelId="{A9EBA2C1-0B69-45AF-8B00-870FCE18C9B2}" srcId="{B33737BF-34A2-475A-82C4-8FBDDEC86C00}" destId="{64F92898-1228-4782-9ABF-1AE63E89494E}" srcOrd="0" destOrd="0" parTransId="{66B8A806-97ED-467F-82C8-458BBB540A4B}" sibTransId="{1606D396-DEF6-4F43-986E-C7CDE593BE8B}"/>
    <dgm:cxn modelId="{983D9A01-E7DF-4E69-99F4-73EAEB4958E2}" type="presOf" srcId="{64F92898-1228-4782-9ABF-1AE63E89494E}" destId="{49F75D59-2580-4721-A147-1428C16C6273}" srcOrd="0" destOrd="0" presId="urn:microsoft.com/office/officeart/2005/8/layout/chevron2"/>
    <dgm:cxn modelId="{9A5D4FCE-E0D3-469C-998E-73C5B70990C9}" type="presParOf" srcId="{5002C43F-2793-41A7-BD63-8E0A825D6CBC}" destId="{A41A1D5F-67F9-48A9-978B-B9CCB76C77F4}" srcOrd="0" destOrd="0" presId="urn:microsoft.com/office/officeart/2005/8/layout/chevron2"/>
    <dgm:cxn modelId="{758622FE-C63D-4951-BA08-A9CDA0C379DC}" type="presParOf" srcId="{A41A1D5F-67F9-48A9-978B-B9CCB76C77F4}" destId="{34510CE1-7DB7-4A87-96B7-7FCE7C85300A}" srcOrd="0" destOrd="0" presId="urn:microsoft.com/office/officeart/2005/8/layout/chevron2"/>
    <dgm:cxn modelId="{6B4FE1AD-DD03-4CDE-A9F9-96F274575BA2}" type="presParOf" srcId="{A41A1D5F-67F9-48A9-978B-B9CCB76C77F4}" destId="{0D028D69-F262-41B2-9E43-7B3DA9A6BB80}" srcOrd="1" destOrd="0" presId="urn:microsoft.com/office/officeart/2005/8/layout/chevron2"/>
    <dgm:cxn modelId="{21F9EF1C-5F84-4A1D-9181-7C1103BD75EA}" type="presParOf" srcId="{5002C43F-2793-41A7-BD63-8E0A825D6CBC}" destId="{CD0A0A7D-5181-4C97-BCE5-60BE955C7DAA}" srcOrd="1" destOrd="0" presId="urn:microsoft.com/office/officeart/2005/8/layout/chevron2"/>
    <dgm:cxn modelId="{87C96D37-9744-4A0D-A393-293CD7C8BDEF}" type="presParOf" srcId="{5002C43F-2793-41A7-BD63-8E0A825D6CBC}" destId="{B47BD68D-8644-4A92-A6FA-EDB1E71B0C8E}" srcOrd="2" destOrd="0" presId="urn:microsoft.com/office/officeart/2005/8/layout/chevron2"/>
    <dgm:cxn modelId="{E23C5606-03C9-4370-B4AC-AB2207A809F9}" type="presParOf" srcId="{B47BD68D-8644-4A92-A6FA-EDB1E71B0C8E}" destId="{E36E6C23-806D-451F-87AD-AA2EB3B5DC94}" srcOrd="0" destOrd="0" presId="urn:microsoft.com/office/officeart/2005/8/layout/chevron2"/>
    <dgm:cxn modelId="{FBEE6ED8-3DC6-4CF1-82A5-618B1C126934}" type="presParOf" srcId="{B47BD68D-8644-4A92-A6FA-EDB1E71B0C8E}" destId="{49F75D59-2580-4721-A147-1428C16C6273}" srcOrd="1" destOrd="0" presId="urn:microsoft.com/office/officeart/2005/8/layout/chevron2"/>
    <dgm:cxn modelId="{B44AF357-AB23-46AD-B764-27C303E25AA6}" type="presParOf" srcId="{5002C43F-2793-41A7-BD63-8E0A825D6CBC}" destId="{E5466629-BF9E-4A54-9C90-D2A7411B3336}" srcOrd="3" destOrd="0" presId="urn:microsoft.com/office/officeart/2005/8/layout/chevron2"/>
    <dgm:cxn modelId="{A0414A7F-62AF-4DA6-9E1A-D67376DAACB4}" type="presParOf" srcId="{5002C43F-2793-41A7-BD63-8E0A825D6CBC}" destId="{0D1EA84F-4E8B-4950-B55A-3AB0041766AD}" srcOrd="4" destOrd="0" presId="urn:microsoft.com/office/officeart/2005/8/layout/chevron2"/>
    <dgm:cxn modelId="{DAD90F40-A1EA-4E73-8EBE-5DDAAC6AC2DB}" type="presParOf" srcId="{0D1EA84F-4E8B-4950-B55A-3AB0041766AD}" destId="{D1C2A68A-318A-4F5A-91B2-95430191F050}" srcOrd="0" destOrd="0" presId="urn:microsoft.com/office/officeart/2005/8/layout/chevron2"/>
    <dgm:cxn modelId="{63810815-C804-4B49-813C-8630D02C97CD}" type="presParOf" srcId="{0D1EA84F-4E8B-4950-B55A-3AB0041766AD}" destId="{A0742B7C-8572-4C90-B4E0-0518BCAB035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3BEF46-069D-4CCF-A00C-87D77EBA001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844421C0-308E-4312-92CA-4DC0BB7BF4DB}">
      <dgm:prSet phldrT="[Texto]" custT="1"/>
      <dgm:spPr/>
      <dgm:t>
        <a:bodyPr/>
        <a:lstStyle/>
        <a:p>
          <a:r>
            <a:rPr lang="pt-PT" sz="2000" dirty="0" smtClean="0"/>
            <a:t>Desenvolver e implementar </a:t>
          </a:r>
          <a:r>
            <a:rPr lang="pt-PT" sz="2000" b="1" dirty="0" smtClean="0"/>
            <a:t>propostas de trabalho </a:t>
          </a:r>
          <a:r>
            <a:rPr lang="pt-PT" sz="2000" dirty="0" smtClean="0"/>
            <a:t>no domínio das </a:t>
          </a:r>
          <a:r>
            <a:rPr lang="pt-PT" sz="2000" b="1" dirty="0" smtClean="0"/>
            <a:t>tecnologias na Educação</a:t>
          </a:r>
          <a:endParaRPr lang="pt-PT" sz="2000" b="1" dirty="0"/>
        </a:p>
      </dgm:t>
    </dgm:pt>
    <dgm:pt modelId="{12935A7D-677E-41C3-BFBD-2BCDC488E77B}" type="parTrans" cxnId="{DD3D7433-2732-4800-A2AA-EB3495177446}">
      <dgm:prSet/>
      <dgm:spPr/>
      <dgm:t>
        <a:bodyPr/>
        <a:lstStyle/>
        <a:p>
          <a:endParaRPr lang="pt-PT"/>
        </a:p>
      </dgm:t>
    </dgm:pt>
    <dgm:pt modelId="{90186243-3D10-4E92-B137-6FC2735C5CFF}" type="sibTrans" cxnId="{DD3D7433-2732-4800-A2AA-EB3495177446}">
      <dgm:prSet/>
      <dgm:spPr/>
      <dgm:t>
        <a:bodyPr/>
        <a:lstStyle/>
        <a:p>
          <a:endParaRPr lang="pt-PT"/>
        </a:p>
      </dgm:t>
    </dgm:pt>
    <dgm:pt modelId="{D26835CC-7AD3-4F16-AEF3-6D1F94D09875}">
      <dgm:prSet phldrT="[Texto]" custT="1"/>
      <dgm:spPr/>
      <dgm:t>
        <a:bodyPr/>
        <a:lstStyle/>
        <a:p>
          <a:r>
            <a:rPr lang="pt-PT" sz="2000" dirty="0" smtClean="0"/>
            <a:t>Desenvolver </a:t>
          </a:r>
          <a:r>
            <a:rPr lang="pt-PT" sz="2000" b="1" dirty="0" smtClean="0"/>
            <a:t>cenários</a:t>
          </a:r>
          <a:r>
            <a:rPr lang="pt-PT" sz="2000" dirty="0" smtClean="0"/>
            <a:t> e </a:t>
          </a:r>
          <a:r>
            <a:rPr lang="pt-PT" sz="2000" b="1" dirty="0" err="1" smtClean="0"/>
            <a:t>RED’s</a:t>
          </a:r>
          <a:r>
            <a:rPr lang="pt-PT" sz="2000" dirty="0" smtClean="0"/>
            <a:t> numa multiplicidade de formas</a:t>
          </a:r>
          <a:endParaRPr lang="pt-PT" sz="2000" dirty="0"/>
        </a:p>
      </dgm:t>
    </dgm:pt>
    <dgm:pt modelId="{B8AAEB34-AB43-42B3-AE32-F27F638942A2}" type="parTrans" cxnId="{F82A96C2-78F3-4297-BFAE-6E7C73A670BF}">
      <dgm:prSet/>
      <dgm:spPr/>
      <dgm:t>
        <a:bodyPr/>
        <a:lstStyle/>
        <a:p>
          <a:endParaRPr lang="pt-PT"/>
        </a:p>
      </dgm:t>
    </dgm:pt>
    <dgm:pt modelId="{59163E24-DA17-4463-8FF4-374482C2931C}" type="sibTrans" cxnId="{F82A96C2-78F3-4297-BFAE-6E7C73A670BF}">
      <dgm:prSet/>
      <dgm:spPr/>
      <dgm:t>
        <a:bodyPr/>
        <a:lstStyle/>
        <a:p>
          <a:endParaRPr lang="pt-PT"/>
        </a:p>
      </dgm:t>
    </dgm:pt>
    <dgm:pt modelId="{AE44ED99-306A-4E3B-84F5-D1BE5B8071D3}">
      <dgm:prSet phldrT="[Texto]" custT="1"/>
      <dgm:spPr/>
      <dgm:t>
        <a:bodyPr/>
        <a:lstStyle/>
        <a:p>
          <a:r>
            <a:rPr lang="pt-PT" sz="2000" dirty="0" smtClean="0"/>
            <a:t>Produzir </a:t>
          </a:r>
          <a:r>
            <a:rPr lang="pt-PT" sz="2000" b="1" dirty="0" smtClean="0"/>
            <a:t>conhecimento no domínio das TIC na Educação </a:t>
          </a:r>
          <a:r>
            <a:rPr lang="pt-PT" sz="1800" dirty="0" smtClean="0"/>
            <a:t>(ética, segurança e sustentabilidade ecológica) </a:t>
          </a:r>
          <a:r>
            <a:rPr lang="pt-PT" sz="2000" dirty="0" smtClean="0"/>
            <a:t>a partir da </a:t>
          </a:r>
          <a:r>
            <a:rPr lang="pt-PT" sz="2000" b="1" dirty="0" smtClean="0"/>
            <a:t>experiência</a:t>
          </a:r>
          <a:r>
            <a:rPr lang="pt-PT" sz="2000" dirty="0" smtClean="0"/>
            <a:t> vivida na </a:t>
          </a:r>
          <a:r>
            <a:rPr lang="pt-PT" sz="2000" b="1" dirty="0" smtClean="0"/>
            <a:t>reflexão</a:t>
          </a:r>
          <a:r>
            <a:rPr lang="pt-PT" sz="2000" dirty="0" smtClean="0"/>
            <a:t> com organismos parceiros </a:t>
          </a:r>
          <a:r>
            <a:rPr lang="pt-PT" sz="1800" dirty="0" smtClean="0"/>
            <a:t>(professores, investigadores, gestores, alunos, encarregados de educação…)</a:t>
          </a:r>
          <a:endParaRPr lang="pt-PT" sz="2000" dirty="0"/>
        </a:p>
      </dgm:t>
    </dgm:pt>
    <dgm:pt modelId="{1BF4A815-B4E8-4449-9C0E-63409ABB56B7}" type="parTrans" cxnId="{9616E42D-C8AA-4DF6-B067-613C0555F75D}">
      <dgm:prSet/>
      <dgm:spPr/>
      <dgm:t>
        <a:bodyPr/>
        <a:lstStyle/>
        <a:p>
          <a:endParaRPr lang="pt-PT"/>
        </a:p>
      </dgm:t>
    </dgm:pt>
    <dgm:pt modelId="{E53F913A-8883-4BD9-BBF3-E366345D8574}" type="sibTrans" cxnId="{9616E42D-C8AA-4DF6-B067-613C0555F75D}">
      <dgm:prSet/>
      <dgm:spPr/>
      <dgm:t>
        <a:bodyPr/>
        <a:lstStyle/>
        <a:p>
          <a:endParaRPr lang="pt-PT"/>
        </a:p>
      </dgm:t>
    </dgm:pt>
    <dgm:pt modelId="{5130C1E8-F9EA-40B1-B2A1-6941D7F5F019}" type="pres">
      <dgm:prSet presAssocID="{303BEF46-069D-4CCF-A00C-87D77EBA0016}" presName="diagram" presStyleCnt="0">
        <dgm:presLayoutVars>
          <dgm:dir/>
          <dgm:resizeHandles val="exact"/>
        </dgm:presLayoutVars>
      </dgm:prSet>
      <dgm:spPr/>
    </dgm:pt>
    <dgm:pt modelId="{A08AB502-A62C-4AEB-9FCB-91FDE2987044}" type="pres">
      <dgm:prSet presAssocID="{844421C0-308E-4312-92CA-4DC0BB7BF4D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CEF3476-A34C-49EF-BC56-C7D289600368}" type="pres">
      <dgm:prSet presAssocID="{90186243-3D10-4E92-B137-6FC2735C5CFF}" presName="sibTrans" presStyleCnt="0"/>
      <dgm:spPr/>
    </dgm:pt>
    <dgm:pt modelId="{680F1D6E-3989-4579-A4CE-CD384C5257D9}" type="pres">
      <dgm:prSet presAssocID="{D26835CC-7AD3-4F16-AEF3-6D1F94D0987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AFAE1D4-07E6-4FA6-857F-5137DA05AE91}" type="pres">
      <dgm:prSet presAssocID="{59163E24-DA17-4463-8FF4-374482C2931C}" presName="sibTrans" presStyleCnt="0"/>
      <dgm:spPr/>
    </dgm:pt>
    <dgm:pt modelId="{FDA53158-343B-4037-A77C-E9FCB46D59DE}" type="pres">
      <dgm:prSet presAssocID="{AE44ED99-306A-4E3B-84F5-D1BE5B8071D3}" presName="node" presStyleLbl="node1" presStyleIdx="2" presStyleCnt="3" custScaleX="20899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76FC69A7-EDD4-44E7-B371-83E315298D9B}" type="presOf" srcId="{AE44ED99-306A-4E3B-84F5-D1BE5B8071D3}" destId="{FDA53158-343B-4037-A77C-E9FCB46D59DE}" srcOrd="0" destOrd="0" presId="urn:microsoft.com/office/officeart/2005/8/layout/default"/>
    <dgm:cxn modelId="{01093499-9266-48B8-A338-4041FB8321A9}" type="presOf" srcId="{844421C0-308E-4312-92CA-4DC0BB7BF4DB}" destId="{A08AB502-A62C-4AEB-9FCB-91FDE2987044}" srcOrd="0" destOrd="0" presId="urn:microsoft.com/office/officeart/2005/8/layout/default"/>
    <dgm:cxn modelId="{760E1CAD-FB89-41CC-86F8-5060EC61CAEE}" type="presOf" srcId="{303BEF46-069D-4CCF-A00C-87D77EBA0016}" destId="{5130C1E8-F9EA-40B1-B2A1-6941D7F5F019}" srcOrd="0" destOrd="0" presId="urn:microsoft.com/office/officeart/2005/8/layout/default"/>
    <dgm:cxn modelId="{9616E42D-C8AA-4DF6-B067-613C0555F75D}" srcId="{303BEF46-069D-4CCF-A00C-87D77EBA0016}" destId="{AE44ED99-306A-4E3B-84F5-D1BE5B8071D3}" srcOrd="2" destOrd="0" parTransId="{1BF4A815-B4E8-4449-9C0E-63409ABB56B7}" sibTransId="{E53F913A-8883-4BD9-BBF3-E366345D8574}"/>
    <dgm:cxn modelId="{962F05A8-593F-40A3-8814-E07F4133AE10}" type="presOf" srcId="{D26835CC-7AD3-4F16-AEF3-6D1F94D09875}" destId="{680F1D6E-3989-4579-A4CE-CD384C5257D9}" srcOrd="0" destOrd="0" presId="urn:microsoft.com/office/officeart/2005/8/layout/default"/>
    <dgm:cxn modelId="{F82A96C2-78F3-4297-BFAE-6E7C73A670BF}" srcId="{303BEF46-069D-4CCF-A00C-87D77EBA0016}" destId="{D26835CC-7AD3-4F16-AEF3-6D1F94D09875}" srcOrd="1" destOrd="0" parTransId="{B8AAEB34-AB43-42B3-AE32-F27F638942A2}" sibTransId="{59163E24-DA17-4463-8FF4-374482C2931C}"/>
    <dgm:cxn modelId="{DD3D7433-2732-4800-A2AA-EB3495177446}" srcId="{303BEF46-069D-4CCF-A00C-87D77EBA0016}" destId="{844421C0-308E-4312-92CA-4DC0BB7BF4DB}" srcOrd="0" destOrd="0" parTransId="{12935A7D-677E-41C3-BFBD-2BCDC488E77B}" sibTransId="{90186243-3D10-4E92-B137-6FC2735C5CFF}"/>
    <dgm:cxn modelId="{80C6D990-AC1D-4A93-8D48-FAF9356BA7A8}" type="presParOf" srcId="{5130C1E8-F9EA-40B1-B2A1-6941D7F5F019}" destId="{A08AB502-A62C-4AEB-9FCB-91FDE2987044}" srcOrd="0" destOrd="0" presId="urn:microsoft.com/office/officeart/2005/8/layout/default"/>
    <dgm:cxn modelId="{D10288C9-F6BE-48E1-94F0-DD2F8594A9C5}" type="presParOf" srcId="{5130C1E8-F9EA-40B1-B2A1-6941D7F5F019}" destId="{FCEF3476-A34C-49EF-BC56-C7D289600368}" srcOrd="1" destOrd="0" presId="urn:microsoft.com/office/officeart/2005/8/layout/default"/>
    <dgm:cxn modelId="{627A6E8B-CB80-4283-9E1E-85E231EC36E5}" type="presParOf" srcId="{5130C1E8-F9EA-40B1-B2A1-6941D7F5F019}" destId="{680F1D6E-3989-4579-A4CE-CD384C5257D9}" srcOrd="2" destOrd="0" presId="urn:microsoft.com/office/officeart/2005/8/layout/default"/>
    <dgm:cxn modelId="{053CFDE6-D719-45B2-B9E1-F28C1D081829}" type="presParOf" srcId="{5130C1E8-F9EA-40B1-B2A1-6941D7F5F019}" destId="{DAFAE1D4-07E6-4FA6-857F-5137DA05AE91}" srcOrd="3" destOrd="0" presId="urn:microsoft.com/office/officeart/2005/8/layout/default"/>
    <dgm:cxn modelId="{1ED37A76-311C-414A-A59F-131E2DD23672}" type="presParOf" srcId="{5130C1E8-F9EA-40B1-B2A1-6941D7F5F019}" destId="{FDA53158-343B-4037-A77C-E9FCB46D59D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521BA5-0C55-4CBA-8FC4-F5299DBB3E1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7A0258E0-DFB2-4182-A9D0-CD6EC2992651}">
      <dgm:prSet phldrT="[Texto]"/>
      <dgm:spPr/>
      <dgm:t>
        <a:bodyPr/>
        <a:lstStyle/>
        <a:p>
          <a:r>
            <a:rPr lang="pt-PT" dirty="0" smtClean="0"/>
            <a:t>João Matos</a:t>
          </a:r>
        </a:p>
        <a:p>
          <a:r>
            <a:rPr lang="pt-PT" dirty="0" smtClean="0"/>
            <a:t>Ana Pedro</a:t>
          </a:r>
          <a:endParaRPr lang="pt-PT" dirty="0"/>
        </a:p>
      </dgm:t>
    </dgm:pt>
    <dgm:pt modelId="{E71798A1-9DE2-4D88-8CB9-7552D46FBC2D}" type="parTrans" cxnId="{9ACDA337-7A6B-49DB-8252-C33699622003}">
      <dgm:prSet/>
      <dgm:spPr/>
      <dgm:t>
        <a:bodyPr/>
        <a:lstStyle/>
        <a:p>
          <a:endParaRPr lang="pt-PT"/>
        </a:p>
      </dgm:t>
    </dgm:pt>
    <dgm:pt modelId="{6EB51676-FF15-4C9E-94AA-51BBE0C33155}" type="sibTrans" cxnId="{9ACDA337-7A6B-49DB-8252-C33699622003}">
      <dgm:prSet/>
      <dgm:spPr/>
      <dgm:t>
        <a:bodyPr/>
        <a:lstStyle/>
        <a:p>
          <a:endParaRPr lang="pt-PT"/>
        </a:p>
      </dgm:t>
    </dgm:pt>
    <dgm:pt modelId="{5C2A38AB-1722-4160-B31B-F4C38203247E}">
      <dgm:prSet phldrT="[Texto]"/>
      <dgm:spPr/>
      <dgm:t>
        <a:bodyPr/>
        <a:lstStyle/>
        <a:p>
          <a:r>
            <a:rPr lang="pt-PT" dirty="0" smtClean="0"/>
            <a:t>João Piedade</a:t>
          </a:r>
          <a:endParaRPr lang="pt-PT" dirty="0"/>
        </a:p>
      </dgm:t>
    </dgm:pt>
    <dgm:pt modelId="{F8971F6F-376C-4673-AEAB-26C655330417}" type="parTrans" cxnId="{5FEC5794-71CC-4D47-A03A-C486390866A4}">
      <dgm:prSet/>
      <dgm:spPr/>
      <dgm:t>
        <a:bodyPr/>
        <a:lstStyle/>
        <a:p>
          <a:endParaRPr lang="pt-PT"/>
        </a:p>
      </dgm:t>
    </dgm:pt>
    <dgm:pt modelId="{5BC10A78-C865-414E-A2C5-28019E9A9F9E}" type="sibTrans" cxnId="{5FEC5794-71CC-4D47-A03A-C486390866A4}">
      <dgm:prSet/>
      <dgm:spPr/>
      <dgm:t>
        <a:bodyPr/>
        <a:lstStyle/>
        <a:p>
          <a:endParaRPr lang="pt-PT"/>
        </a:p>
      </dgm:t>
    </dgm:pt>
    <dgm:pt modelId="{BDA83240-3F32-4D35-B741-2B9373CD1ECD}">
      <dgm:prSet phldrT="[Texto]"/>
      <dgm:spPr/>
      <dgm:t>
        <a:bodyPr/>
        <a:lstStyle/>
        <a:p>
          <a:r>
            <a:rPr lang="pt-PT" dirty="0" smtClean="0"/>
            <a:t>Pedro Patrocínio</a:t>
          </a:r>
          <a:endParaRPr lang="pt-PT" dirty="0"/>
        </a:p>
      </dgm:t>
    </dgm:pt>
    <dgm:pt modelId="{C96C4E5C-D9DF-478E-80AC-A5322020224F}" type="parTrans" cxnId="{BA640F26-A7EE-44A8-9A84-C76B61EAC722}">
      <dgm:prSet/>
      <dgm:spPr/>
      <dgm:t>
        <a:bodyPr/>
        <a:lstStyle/>
        <a:p>
          <a:endParaRPr lang="pt-PT"/>
        </a:p>
      </dgm:t>
    </dgm:pt>
    <dgm:pt modelId="{AA3CAE6B-BC84-4AF5-8391-A2936C4B7088}" type="sibTrans" cxnId="{BA640F26-A7EE-44A8-9A84-C76B61EAC722}">
      <dgm:prSet/>
      <dgm:spPr/>
      <dgm:t>
        <a:bodyPr/>
        <a:lstStyle/>
        <a:p>
          <a:endParaRPr lang="pt-PT"/>
        </a:p>
      </dgm:t>
    </dgm:pt>
    <dgm:pt modelId="{82C3F27E-8636-4287-8B7F-0B907845F2D5}">
      <dgm:prSet phldrT="[Texto]"/>
      <dgm:spPr/>
      <dgm:t>
        <a:bodyPr/>
        <a:lstStyle/>
        <a:p>
          <a:r>
            <a:rPr lang="pt-PT" dirty="0" smtClean="0"/>
            <a:t>Nuno </a:t>
          </a:r>
          <a:r>
            <a:rPr lang="pt-PT" dirty="0" err="1" smtClean="0"/>
            <a:t>Dorotea</a:t>
          </a:r>
          <a:endParaRPr lang="pt-PT" dirty="0"/>
        </a:p>
      </dgm:t>
    </dgm:pt>
    <dgm:pt modelId="{DA3A408D-5B25-415B-9A04-4C8111B4B11B}" type="sibTrans" cxnId="{9857AE78-B469-4E25-A9F6-68A9AF888507}">
      <dgm:prSet/>
      <dgm:spPr/>
      <dgm:t>
        <a:bodyPr/>
        <a:lstStyle/>
        <a:p>
          <a:endParaRPr lang="pt-PT"/>
        </a:p>
      </dgm:t>
    </dgm:pt>
    <dgm:pt modelId="{FE5C944B-B61A-48D6-8697-CBBEC1A8B316}" type="parTrans" cxnId="{9857AE78-B469-4E25-A9F6-68A9AF888507}">
      <dgm:prSet/>
      <dgm:spPr/>
      <dgm:t>
        <a:bodyPr/>
        <a:lstStyle/>
        <a:p>
          <a:endParaRPr lang="pt-PT"/>
        </a:p>
      </dgm:t>
    </dgm:pt>
    <dgm:pt modelId="{E1B8721A-E50B-4DE8-ADB5-4B80D903D578}">
      <dgm:prSet phldrT="[Texto]"/>
      <dgm:spPr/>
      <dgm:t>
        <a:bodyPr/>
        <a:lstStyle/>
        <a:p>
          <a:r>
            <a:rPr lang="pt-PT" dirty="0" smtClean="0"/>
            <a:t>Rui Chorincas</a:t>
          </a:r>
          <a:endParaRPr lang="pt-PT" dirty="0"/>
        </a:p>
      </dgm:t>
    </dgm:pt>
    <dgm:pt modelId="{D5986AED-7B65-439F-BC1F-6376EAFE219A}" type="sibTrans" cxnId="{1925172F-33B4-4692-93F4-AF4C98CD2A62}">
      <dgm:prSet/>
      <dgm:spPr/>
      <dgm:t>
        <a:bodyPr/>
        <a:lstStyle/>
        <a:p>
          <a:endParaRPr lang="pt-PT"/>
        </a:p>
      </dgm:t>
    </dgm:pt>
    <dgm:pt modelId="{AB2D747E-4B7E-43EC-A7D1-58794112ECD2}" type="parTrans" cxnId="{1925172F-33B4-4692-93F4-AF4C98CD2A62}">
      <dgm:prSet/>
      <dgm:spPr/>
      <dgm:t>
        <a:bodyPr/>
        <a:lstStyle/>
        <a:p>
          <a:endParaRPr lang="pt-PT"/>
        </a:p>
      </dgm:t>
    </dgm:pt>
    <dgm:pt modelId="{4FDEA402-EC67-4FC6-8E50-CC2A1D6E1D6C}" type="pres">
      <dgm:prSet presAssocID="{FF521BA5-0C55-4CBA-8FC4-F5299DBB3E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25175B-5FD4-450E-8F03-703F996987A4}" type="pres">
      <dgm:prSet presAssocID="{7A0258E0-DFB2-4182-A9D0-CD6EC2992651}" presName="hierRoot1" presStyleCnt="0"/>
      <dgm:spPr/>
    </dgm:pt>
    <dgm:pt modelId="{2AA3C5D3-D6DF-48FD-A1D0-AB1DD4EFDA45}" type="pres">
      <dgm:prSet presAssocID="{7A0258E0-DFB2-4182-A9D0-CD6EC2992651}" presName="composite" presStyleCnt="0"/>
      <dgm:spPr/>
    </dgm:pt>
    <dgm:pt modelId="{979373CF-FE53-4254-8C59-7F49E1295F2E}" type="pres">
      <dgm:prSet presAssocID="{7A0258E0-DFB2-4182-A9D0-CD6EC2992651}" presName="background" presStyleLbl="node0" presStyleIdx="0" presStyleCnt="1"/>
      <dgm:spPr/>
    </dgm:pt>
    <dgm:pt modelId="{9DAEBB3A-FF4A-435F-AD33-EA41AE2350BD}" type="pres">
      <dgm:prSet presAssocID="{7A0258E0-DFB2-4182-A9D0-CD6EC2992651}" presName="text" presStyleLbl="fgAcc0" presStyleIdx="0" presStyleCnt="1">
        <dgm:presLayoutVars>
          <dgm:chPref val="3"/>
        </dgm:presLayoutVars>
      </dgm:prSet>
      <dgm:spPr/>
    </dgm:pt>
    <dgm:pt modelId="{246E8C3D-FAB5-4128-9629-BA8C379C47E3}" type="pres">
      <dgm:prSet presAssocID="{7A0258E0-DFB2-4182-A9D0-CD6EC2992651}" presName="hierChild2" presStyleCnt="0"/>
      <dgm:spPr/>
    </dgm:pt>
    <dgm:pt modelId="{1FCF8FEE-AD34-4998-B80F-4DBDC285B831}" type="pres">
      <dgm:prSet presAssocID="{F8971F6F-376C-4673-AEAB-26C655330417}" presName="Name10" presStyleLbl="parChTrans1D2" presStyleIdx="0" presStyleCnt="4"/>
      <dgm:spPr/>
    </dgm:pt>
    <dgm:pt modelId="{5C13B1B1-8D58-4AB1-B0BD-8F6305C9F2F3}" type="pres">
      <dgm:prSet presAssocID="{5C2A38AB-1722-4160-B31B-F4C38203247E}" presName="hierRoot2" presStyleCnt="0"/>
      <dgm:spPr/>
    </dgm:pt>
    <dgm:pt modelId="{68ACC00A-091A-4DA9-AF4C-EF3348B2DF33}" type="pres">
      <dgm:prSet presAssocID="{5C2A38AB-1722-4160-B31B-F4C38203247E}" presName="composite2" presStyleCnt="0"/>
      <dgm:spPr/>
    </dgm:pt>
    <dgm:pt modelId="{58281602-4372-4D82-920A-2D0A48869D22}" type="pres">
      <dgm:prSet presAssocID="{5C2A38AB-1722-4160-B31B-F4C38203247E}" presName="background2" presStyleLbl="node2" presStyleIdx="0" presStyleCnt="4"/>
      <dgm:spPr/>
    </dgm:pt>
    <dgm:pt modelId="{8B3F42F9-CA8B-4D20-B2C7-EF945C99E264}" type="pres">
      <dgm:prSet presAssocID="{5C2A38AB-1722-4160-B31B-F4C38203247E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701941FA-438F-43CE-8E38-CE12B05289AA}" type="pres">
      <dgm:prSet presAssocID="{5C2A38AB-1722-4160-B31B-F4C38203247E}" presName="hierChild3" presStyleCnt="0"/>
      <dgm:spPr/>
    </dgm:pt>
    <dgm:pt modelId="{00F55EAD-C734-4D67-98B9-717D5EB1C539}" type="pres">
      <dgm:prSet presAssocID="{FE5C944B-B61A-48D6-8697-CBBEC1A8B316}" presName="Name10" presStyleLbl="parChTrans1D2" presStyleIdx="1" presStyleCnt="4"/>
      <dgm:spPr/>
    </dgm:pt>
    <dgm:pt modelId="{49059F5C-B441-446D-9800-6B8B85C8D038}" type="pres">
      <dgm:prSet presAssocID="{82C3F27E-8636-4287-8B7F-0B907845F2D5}" presName="hierRoot2" presStyleCnt="0"/>
      <dgm:spPr/>
    </dgm:pt>
    <dgm:pt modelId="{200C2B0A-D867-4BA4-B6D2-CC9FF4C07F1D}" type="pres">
      <dgm:prSet presAssocID="{82C3F27E-8636-4287-8B7F-0B907845F2D5}" presName="composite2" presStyleCnt="0"/>
      <dgm:spPr/>
    </dgm:pt>
    <dgm:pt modelId="{DC01BC52-83CE-44A1-AF92-030A13DCCCA6}" type="pres">
      <dgm:prSet presAssocID="{82C3F27E-8636-4287-8B7F-0B907845F2D5}" presName="background2" presStyleLbl="node2" presStyleIdx="1" presStyleCnt="4"/>
      <dgm:spPr/>
    </dgm:pt>
    <dgm:pt modelId="{E82C7463-452A-4AFC-A7ED-CFF48C0119A7}" type="pres">
      <dgm:prSet presAssocID="{82C3F27E-8636-4287-8B7F-0B907845F2D5}" presName="text2" presStyleLbl="fgAcc2" presStyleIdx="1" presStyleCnt="4">
        <dgm:presLayoutVars>
          <dgm:chPref val="3"/>
        </dgm:presLayoutVars>
      </dgm:prSet>
      <dgm:spPr/>
    </dgm:pt>
    <dgm:pt modelId="{9B4DDC59-AD85-412F-86D9-D7D825F4076D}" type="pres">
      <dgm:prSet presAssocID="{82C3F27E-8636-4287-8B7F-0B907845F2D5}" presName="hierChild3" presStyleCnt="0"/>
      <dgm:spPr/>
    </dgm:pt>
    <dgm:pt modelId="{D7F6158F-F5D7-45F3-8A82-02974964EC57}" type="pres">
      <dgm:prSet presAssocID="{AB2D747E-4B7E-43EC-A7D1-58794112ECD2}" presName="Name10" presStyleLbl="parChTrans1D2" presStyleIdx="2" presStyleCnt="4"/>
      <dgm:spPr/>
    </dgm:pt>
    <dgm:pt modelId="{5ED1D3FB-4DC5-44BC-8FBC-8B8262E27EF1}" type="pres">
      <dgm:prSet presAssocID="{E1B8721A-E50B-4DE8-ADB5-4B80D903D578}" presName="hierRoot2" presStyleCnt="0"/>
      <dgm:spPr/>
    </dgm:pt>
    <dgm:pt modelId="{7063AFAE-58BC-4042-B447-2596B29A8AD3}" type="pres">
      <dgm:prSet presAssocID="{E1B8721A-E50B-4DE8-ADB5-4B80D903D578}" presName="composite2" presStyleCnt="0"/>
      <dgm:spPr/>
    </dgm:pt>
    <dgm:pt modelId="{9740F08F-1E8F-44CC-BA8C-65707FD49007}" type="pres">
      <dgm:prSet presAssocID="{E1B8721A-E50B-4DE8-ADB5-4B80D903D578}" presName="background2" presStyleLbl="node2" presStyleIdx="2" presStyleCnt="4"/>
      <dgm:spPr/>
    </dgm:pt>
    <dgm:pt modelId="{A4184228-07DD-4339-B6BA-B7051EDD7119}" type="pres">
      <dgm:prSet presAssocID="{E1B8721A-E50B-4DE8-ADB5-4B80D903D578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769C41D6-EF4D-40FE-B7CA-DE0BCE697585}" type="pres">
      <dgm:prSet presAssocID="{E1B8721A-E50B-4DE8-ADB5-4B80D903D578}" presName="hierChild3" presStyleCnt="0"/>
      <dgm:spPr/>
    </dgm:pt>
    <dgm:pt modelId="{F22A3B98-25C2-4AF5-8AC2-3C94B04412AF}" type="pres">
      <dgm:prSet presAssocID="{C96C4E5C-D9DF-478E-80AC-A5322020224F}" presName="Name10" presStyleLbl="parChTrans1D2" presStyleIdx="3" presStyleCnt="4"/>
      <dgm:spPr/>
    </dgm:pt>
    <dgm:pt modelId="{5857D58B-BB00-4824-B80F-441357AF402D}" type="pres">
      <dgm:prSet presAssocID="{BDA83240-3F32-4D35-B741-2B9373CD1ECD}" presName="hierRoot2" presStyleCnt="0"/>
      <dgm:spPr/>
    </dgm:pt>
    <dgm:pt modelId="{5BD6B947-8B51-4B25-94F3-3396316C5F3E}" type="pres">
      <dgm:prSet presAssocID="{BDA83240-3F32-4D35-B741-2B9373CD1ECD}" presName="composite2" presStyleCnt="0"/>
      <dgm:spPr/>
    </dgm:pt>
    <dgm:pt modelId="{B517170D-983C-458D-B986-D582FC89B922}" type="pres">
      <dgm:prSet presAssocID="{BDA83240-3F32-4D35-B741-2B9373CD1ECD}" presName="background2" presStyleLbl="node2" presStyleIdx="3" presStyleCnt="4"/>
      <dgm:spPr/>
    </dgm:pt>
    <dgm:pt modelId="{B3899BE0-AC84-4ECB-9134-74C04BE76514}" type="pres">
      <dgm:prSet presAssocID="{BDA83240-3F32-4D35-B741-2B9373CD1ECD}" presName="text2" presStyleLbl="fgAcc2" presStyleIdx="3" presStyleCnt="4">
        <dgm:presLayoutVars>
          <dgm:chPref val="3"/>
        </dgm:presLayoutVars>
      </dgm:prSet>
      <dgm:spPr/>
    </dgm:pt>
    <dgm:pt modelId="{CA3CFD4A-C1B5-4F64-A49D-B376E0F26E71}" type="pres">
      <dgm:prSet presAssocID="{BDA83240-3F32-4D35-B741-2B9373CD1ECD}" presName="hierChild3" presStyleCnt="0"/>
      <dgm:spPr/>
    </dgm:pt>
  </dgm:ptLst>
  <dgm:cxnLst>
    <dgm:cxn modelId="{BAEB2C44-EB2E-4A23-B863-02BFA6998C4B}" type="presOf" srcId="{F8971F6F-376C-4673-AEAB-26C655330417}" destId="{1FCF8FEE-AD34-4998-B80F-4DBDC285B831}" srcOrd="0" destOrd="0" presId="urn:microsoft.com/office/officeart/2005/8/layout/hierarchy1"/>
    <dgm:cxn modelId="{5610606F-679E-4309-BC2D-EA220CD2179E}" type="presOf" srcId="{E1B8721A-E50B-4DE8-ADB5-4B80D903D578}" destId="{A4184228-07DD-4339-B6BA-B7051EDD7119}" srcOrd="0" destOrd="0" presId="urn:microsoft.com/office/officeart/2005/8/layout/hierarchy1"/>
    <dgm:cxn modelId="{9ACDA337-7A6B-49DB-8252-C33699622003}" srcId="{FF521BA5-0C55-4CBA-8FC4-F5299DBB3E1D}" destId="{7A0258E0-DFB2-4182-A9D0-CD6EC2992651}" srcOrd="0" destOrd="0" parTransId="{E71798A1-9DE2-4D88-8CB9-7552D46FBC2D}" sibTransId="{6EB51676-FF15-4C9E-94AA-51BBE0C33155}"/>
    <dgm:cxn modelId="{4D71434A-F855-4DF5-8F3D-3C5FA75C0709}" type="presOf" srcId="{FE5C944B-B61A-48D6-8697-CBBEC1A8B316}" destId="{00F55EAD-C734-4D67-98B9-717D5EB1C539}" srcOrd="0" destOrd="0" presId="urn:microsoft.com/office/officeart/2005/8/layout/hierarchy1"/>
    <dgm:cxn modelId="{9857AE78-B469-4E25-A9F6-68A9AF888507}" srcId="{7A0258E0-DFB2-4182-A9D0-CD6EC2992651}" destId="{82C3F27E-8636-4287-8B7F-0B907845F2D5}" srcOrd="1" destOrd="0" parTransId="{FE5C944B-B61A-48D6-8697-CBBEC1A8B316}" sibTransId="{DA3A408D-5B25-415B-9A04-4C8111B4B11B}"/>
    <dgm:cxn modelId="{C41D2D1C-BF6F-433D-811F-8E1FB4AB65A3}" type="presOf" srcId="{FF521BA5-0C55-4CBA-8FC4-F5299DBB3E1D}" destId="{4FDEA402-EC67-4FC6-8E50-CC2A1D6E1D6C}" srcOrd="0" destOrd="0" presId="urn:microsoft.com/office/officeart/2005/8/layout/hierarchy1"/>
    <dgm:cxn modelId="{77D79F52-6548-46E4-926C-C230D7C3061A}" type="presOf" srcId="{5C2A38AB-1722-4160-B31B-F4C38203247E}" destId="{8B3F42F9-CA8B-4D20-B2C7-EF945C99E264}" srcOrd="0" destOrd="0" presId="urn:microsoft.com/office/officeart/2005/8/layout/hierarchy1"/>
    <dgm:cxn modelId="{ACFA9A45-3D50-45A5-BDC9-94A4EF8544EF}" type="presOf" srcId="{C96C4E5C-D9DF-478E-80AC-A5322020224F}" destId="{F22A3B98-25C2-4AF5-8AC2-3C94B04412AF}" srcOrd="0" destOrd="0" presId="urn:microsoft.com/office/officeart/2005/8/layout/hierarchy1"/>
    <dgm:cxn modelId="{25509664-21A5-4A56-AD18-D9EC5F4329C0}" type="presOf" srcId="{82C3F27E-8636-4287-8B7F-0B907845F2D5}" destId="{E82C7463-452A-4AFC-A7ED-CFF48C0119A7}" srcOrd="0" destOrd="0" presId="urn:microsoft.com/office/officeart/2005/8/layout/hierarchy1"/>
    <dgm:cxn modelId="{5FEC5794-71CC-4D47-A03A-C486390866A4}" srcId="{7A0258E0-DFB2-4182-A9D0-CD6EC2992651}" destId="{5C2A38AB-1722-4160-B31B-F4C38203247E}" srcOrd="0" destOrd="0" parTransId="{F8971F6F-376C-4673-AEAB-26C655330417}" sibTransId="{5BC10A78-C865-414E-A2C5-28019E9A9F9E}"/>
    <dgm:cxn modelId="{1925172F-33B4-4692-93F4-AF4C98CD2A62}" srcId="{7A0258E0-DFB2-4182-A9D0-CD6EC2992651}" destId="{E1B8721A-E50B-4DE8-ADB5-4B80D903D578}" srcOrd="2" destOrd="0" parTransId="{AB2D747E-4B7E-43EC-A7D1-58794112ECD2}" sibTransId="{D5986AED-7B65-439F-BC1F-6376EAFE219A}"/>
    <dgm:cxn modelId="{0ACCDA7C-906D-4E72-A227-4A88205130DA}" type="presOf" srcId="{BDA83240-3F32-4D35-B741-2B9373CD1ECD}" destId="{B3899BE0-AC84-4ECB-9134-74C04BE76514}" srcOrd="0" destOrd="0" presId="urn:microsoft.com/office/officeart/2005/8/layout/hierarchy1"/>
    <dgm:cxn modelId="{E71F5C59-86BD-4948-BEF6-E960D3AA0B01}" type="presOf" srcId="{AB2D747E-4B7E-43EC-A7D1-58794112ECD2}" destId="{D7F6158F-F5D7-45F3-8A82-02974964EC57}" srcOrd="0" destOrd="0" presId="urn:microsoft.com/office/officeart/2005/8/layout/hierarchy1"/>
    <dgm:cxn modelId="{2C8821BC-D946-48C3-BEBB-6F1FB9928FB7}" type="presOf" srcId="{7A0258E0-DFB2-4182-A9D0-CD6EC2992651}" destId="{9DAEBB3A-FF4A-435F-AD33-EA41AE2350BD}" srcOrd="0" destOrd="0" presId="urn:microsoft.com/office/officeart/2005/8/layout/hierarchy1"/>
    <dgm:cxn modelId="{BA640F26-A7EE-44A8-9A84-C76B61EAC722}" srcId="{7A0258E0-DFB2-4182-A9D0-CD6EC2992651}" destId="{BDA83240-3F32-4D35-B741-2B9373CD1ECD}" srcOrd="3" destOrd="0" parTransId="{C96C4E5C-D9DF-478E-80AC-A5322020224F}" sibTransId="{AA3CAE6B-BC84-4AF5-8391-A2936C4B7088}"/>
    <dgm:cxn modelId="{C7171274-B363-451E-8CB0-CC9A76FC50E8}" type="presParOf" srcId="{4FDEA402-EC67-4FC6-8E50-CC2A1D6E1D6C}" destId="{B925175B-5FD4-450E-8F03-703F996987A4}" srcOrd="0" destOrd="0" presId="urn:microsoft.com/office/officeart/2005/8/layout/hierarchy1"/>
    <dgm:cxn modelId="{C6E2F28F-BC2F-4C44-9C00-130AA80CF608}" type="presParOf" srcId="{B925175B-5FD4-450E-8F03-703F996987A4}" destId="{2AA3C5D3-D6DF-48FD-A1D0-AB1DD4EFDA45}" srcOrd="0" destOrd="0" presId="urn:microsoft.com/office/officeart/2005/8/layout/hierarchy1"/>
    <dgm:cxn modelId="{73F7F2DD-A0FC-48A9-83E9-025422FC8D62}" type="presParOf" srcId="{2AA3C5D3-D6DF-48FD-A1D0-AB1DD4EFDA45}" destId="{979373CF-FE53-4254-8C59-7F49E1295F2E}" srcOrd="0" destOrd="0" presId="urn:microsoft.com/office/officeart/2005/8/layout/hierarchy1"/>
    <dgm:cxn modelId="{A445EE0B-1B6A-4FF5-95C3-3FC3CE941E89}" type="presParOf" srcId="{2AA3C5D3-D6DF-48FD-A1D0-AB1DD4EFDA45}" destId="{9DAEBB3A-FF4A-435F-AD33-EA41AE2350BD}" srcOrd="1" destOrd="0" presId="urn:microsoft.com/office/officeart/2005/8/layout/hierarchy1"/>
    <dgm:cxn modelId="{111342B8-A349-4DCE-911E-D6756E0E9C90}" type="presParOf" srcId="{B925175B-5FD4-450E-8F03-703F996987A4}" destId="{246E8C3D-FAB5-4128-9629-BA8C379C47E3}" srcOrd="1" destOrd="0" presId="urn:microsoft.com/office/officeart/2005/8/layout/hierarchy1"/>
    <dgm:cxn modelId="{85282D43-2879-442A-B5F4-7F171EA4D2FE}" type="presParOf" srcId="{246E8C3D-FAB5-4128-9629-BA8C379C47E3}" destId="{1FCF8FEE-AD34-4998-B80F-4DBDC285B831}" srcOrd="0" destOrd="0" presId="urn:microsoft.com/office/officeart/2005/8/layout/hierarchy1"/>
    <dgm:cxn modelId="{5B719CA1-109E-4613-A347-6BF2BEAC567D}" type="presParOf" srcId="{246E8C3D-FAB5-4128-9629-BA8C379C47E3}" destId="{5C13B1B1-8D58-4AB1-B0BD-8F6305C9F2F3}" srcOrd="1" destOrd="0" presId="urn:microsoft.com/office/officeart/2005/8/layout/hierarchy1"/>
    <dgm:cxn modelId="{76073872-7C31-4169-A460-4B568E7E81BF}" type="presParOf" srcId="{5C13B1B1-8D58-4AB1-B0BD-8F6305C9F2F3}" destId="{68ACC00A-091A-4DA9-AF4C-EF3348B2DF33}" srcOrd="0" destOrd="0" presId="urn:microsoft.com/office/officeart/2005/8/layout/hierarchy1"/>
    <dgm:cxn modelId="{DE3817DC-4D64-43FC-A929-1AFA3FC3EAAF}" type="presParOf" srcId="{68ACC00A-091A-4DA9-AF4C-EF3348B2DF33}" destId="{58281602-4372-4D82-920A-2D0A48869D22}" srcOrd="0" destOrd="0" presId="urn:microsoft.com/office/officeart/2005/8/layout/hierarchy1"/>
    <dgm:cxn modelId="{022F7AD2-7EBF-49D5-B4F2-61212E2AB51E}" type="presParOf" srcId="{68ACC00A-091A-4DA9-AF4C-EF3348B2DF33}" destId="{8B3F42F9-CA8B-4D20-B2C7-EF945C99E264}" srcOrd="1" destOrd="0" presId="urn:microsoft.com/office/officeart/2005/8/layout/hierarchy1"/>
    <dgm:cxn modelId="{6D9193A3-FB70-4556-B87A-660234A97D0B}" type="presParOf" srcId="{5C13B1B1-8D58-4AB1-B0BD-8F6305C9F2F3}" destId="{701941FA-438F-43CE-8E38-CE12B05289AA}" srcOrd="1" destOrd="0" presId="urn:microsoft.com/office/officeart/2005/8/layout/hierarchy1"/>
    <dgm:cxn modelId="{16F32830-8D0E-4C50-AF76-564B2CBFF377}" type="presParOf" srcId="{246E8C3D-FAB5-4128-9629-BA8C379C47E3}" destId="{00F55EAD-C734-4D67-98B9-717D5EB1C539}" srcOrd="2" destOrd="0" presId="urn:microsoft.com/office/officeart/2005/8/layout/hierarchy1"/>
    <dgm:cxn modelId="{8FDECFF9-9892-450C-9E5B-67926223FB80}" type="presParOf" srcId="{246E8C3D-FAB5-4128-9629-BA8C379C47E3}" destId="{49059F5C-B441-446D-9800-6B8B85C8D038}" srcOrd="3" destOrd="0" presId="urn:microsoft.com/office/officeart/2005/8/layout/hierarchy1"/>
    <dgm:cxn modelId="{63D3CF5E-0B5E-4B55-96A8-E808DFA65F3F}" type="presParOf" srcId="{49059F5C-B441-446D-9800-6B8B85C8D038}" destId="{200C2B0A-D867-4BA4-B6D2-CC9FF4C07F1D}" srcOrd="0" destOrd="0" presId="urn:microsoft.com/office/officeart/2005/8/layout/hierarchy1"/>
    <dgm:cxn modelId="{7D4B1FA4-E494-45DE-9EE5-43D2F706ED56}" type="presParOf" srcId="{200C2B0A-D867-4BA4-B6D2-CC9FF4C07F1D}" destId="{DC01BC52-83CE-44A1-AF92-030A13DCCCA6}" srcOrd="0" destOrd="0" presId="urn:microsoft.com/office/officeart/2005/8/layout/hierarchy1"/>
    <dgm:cxn modelId="{78BD10F3-E19F-4C19-BF55-A76447413D16}" type="presParOf" srcId="{200C2B0A-D867-4BA4-B6D2-CC9FF4C07F1D}" destId="{E82C7463-452A-4AFC-A7ED-CFF48C0119A7}" srcOrd="1" destOrd="0" presId="urn:microsoft.com/office/officeart/2005/8/layout/hierarchy1"/>
    <dgm:cxn modelId="{76F68B5D-63F8-4686-96A2-09D1221C62AD}" type="presParOf" srcId="{49059F5C-B441-446D-9800-6B8B85C8D038}" destId="{9B4DDC59-AD85-412F-86D9-D7D825F4076D}" srcOrd="1" destOrd="0" presId="urn:microsoft.com/office/officeart/2005/8/layout/hierarchy1"/>
    <dgm:cxn modelId="{D28410C0-4BEA-46DF-A08F-4B5866450703}" type="presParOf" srcId="{246E8C3D-FAB5-4128-9629-BA8C379C47E3}" destId="{D7F6158F-F5D7-45F3-8A82-02974964EC57}" srcOrd="4" destOrd="0" presId="urn:microsoft.com/office/officeart/2005/8/layout/hierarchy1"/>
    <dgm:cxn modelId="{6F4DBB3E-9E4F-4156-8AEF-02DB1DAAC60A}" type="presParOf" srcId="{246E8C3D-FAB5-4128-9629-BA8C379C47E3}" destId="{5ED1D3FB-4DC5-44BC-8FBC-8B8262E27EF1}" srcOrd="5" destOrd="0" presId="urn:microsoft.com/office/officeart/2005/8/layout/hierarchy1"/>
    <dgm:cxn modelId="{3BFD95FF-EAD7-4C75-8BB7-8B1D99837573}" type="presParOf" srcId="{5ED1D3FB-4DC5-44BC-8FBC-8B8262E27EF1}" destId="{7063AFAE-58BC-4042-B447-2596B29A8AD3}" srcOrd="0" destOrd="0" presId="urn:microsoft.com/office/officeart/2005/8/layout/hierarchy1"/>
    <dgm:cxn modelId="{B682D46C-F8F7-40EB-911D-96E528A0A6BD}" type="presParOf" srcId="{7063AFAE-58BC-4042-B447-2596B29A8AD3}" destId="{9740F08F-1E8F-44CC-BA8C-65707FD49007}" srcOrd="0" destOrd="0" presId="urn:microsoft.com/office/officeart/2005/8/layout/hierarchy1"/>
    <dgm:cxn modelId="{AC567ED4-B9D8-4AA4-9CE9-F8D56A47F3AD}" type="presParOf" srcId="{7063AFAE-58BC-4042-B447-2596B29A8AD3}" destId="{A4184228-07DD-4339-B6BA-B7051EDD7119}" srcOrd="1" destOrd="0" presId="urn:microsoft.com/office/officeart/2005/8/layout/hierarchy1"/>
    <dgm:cxn modelId="{E3C41ED9-5D90-435B-88BB-0FA3AF2D8DA7}" type="presParOf" srcId="{5ED1D3FB-4DC5-44BC-8FBC-8B8262E27EF1}" destId="{769C41D6-EF4D-40FE-B7CA-DE0BCE697585}" srcOrd="1" destOrd="0" presId="urn:microsoft.com/office/officeart/2005/8/layout/hierarchy1"/>
    <dgm:cxn modelId="{978B011D-3EF1-41E4-810B-759C08F0AD25}" type="presParOf" srcId="{246E8C3D-FAB5-4128-9629-BA8C379C47E3}" destId="{F22A3B98-25C2-4AF5-8AC2-3C94B04412AF}" srcOrd="6" destOrd="0" presId="urn:microsoft.com/office/officeart/2005/8/layout/hierarchy1"/>
    <dgm:cxn modelId="{46629948-F4B4-4166-B270-29C3C35696E4}" type="presParOf" srcId="{246E8C3D-FAB5-4128-9629-BA8C379C47E3}" destId="{5857D58B-BB00-4824-B80F-441357AF402D}" srcOrd="7" destOrd="0" presId="urn:microsoft.com/office/officeart/2005/8/layout/hierarchy1"/>
    <dgm:cxn modelId="{6D9FFA3D-28C6-48A6-9696-147575B0C1BA}" type="presParOf" srcId="{5857D58B-BB00-4824-B80F-441357AF402D}" destId="{5BD6B947-8B51-4B25-94F3-3396316C5F3E}" srcOrd="0" destOrd="0" presId="urn:microsoft.com/office/officeart/2005/8/layout/hierarchy1"/>
    <dgm:cxn modelId="{ACB61181-BE7B-4DB0-8560-D3C035E98C2D}" type="presParOf" srcId="{5BD6B947-8B51-4B25-94F3-3396316C5F3E}" destId="{B517170D-983C-458D-B986-D582FC89B922}" srcOrd="0" destOrd="0" presId="urn:microsoft.com/office/officeart/2005/8/layout/hierarchy1"/>
    <dgm:cxn modelId="{9B9D661E-2EB9-4CDF-87A4-62B295DC7E37}" type="presParOf" srcId="{5BD6B947-8B51-4B25-94F3-3396316C5F3E}" destId="{B3899BE0-AC84-4ECB-9134-74C04BE76514}" srcOrd="1" destOrd="0" presId="urn:microsoft.com/office/officeart/2005/8/layout/hierarchy1"/>
    <dgm:cxn modelId="{2342C1A4-5D94-4594-8279-8350DF74390E}" type="presParOf" srcId="{5857D58B-BB00-4824-B80F-441357AF402D}" destId="{CA3CFD4A-C1B5-4F64-A49D-B376E0F26E7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DB8175-3CD6-471D-BC2F-93033EA9902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A94F2F6-DE6B-447F-9A33-6F817431EC37}">
      <dgm:prSet phldrT="[Texto]" custT="1"/>
      <dgm:spPr/>
      <dgm:t>
        <a:bodyPr/>
        <a:lstStyle/>
        <a:p>
          <a:r>
            <a:rPr lang="pt-PT" sz="3000" b="1" dirty="0" smtClean="0"/>
            <a:t>Fases</a:t>
          </a:r>
          <a:endParaRPr lang="pt-PT" sz="3000" b="1" dirty="0"/>
        </a:p>
      </dgm:t>
    </dgm:pt>
    <dgm:pt modelId="{EE5D3E9C-5EC4-4C9A-8F5B-6EA846A1AA2C}" type="parTrans" cxnId="{CF5A5D9F-8DED-49D2-BB91-59E82435E8F7}">
      <dgm:prSet/>
      <dgm:spPr/>
      <dgm:t>
        <a:bodyPr/>
        <a:lstStyle/>
        <a:p>
          <a:endParaRPr lang="pt-PT"/>
        </a:p>
      </dgm:t>
    </dgm:pt>
    <dgm:pt modelId="{C0DDE93B-980E-4868-92FE-781FF30FAE64}" type="sibTrans" cxnId="{CF5A5D9F-8DED-49D2-BB91-59E82435E8F7}">
      <dgm:prSet/>
      <dgm:spPr/>
      <dgm:t>
        <a:bodyPr/>
        <a:lstStyle/>
        <a:p>
          <a:endParaRPr lang="pt-PT"/>
        </a:p>
      </dgm:t>
    </dgm:pt>
    <dgm:pt modelId="{D660CAFD-CD04-4E40-B987-7C24EA523DD0}">
      <dgm:prSet custT="1"/>
      <dgm:spPr/>
      <dgm:t>
        <a:bodyPr/>
        <a:lstStyle/>
        <a:p>
          <a:r>
            <a:rPr lang="pt-PT" sz="2400" b="1" dirty="0" smtClean="0">
              <a:solidFill>
                <a:schemeClr val="tx1"/>
              </a:solidFill>
            </a:rPr>
            <a:t>Planificação</a:t>
          </a:r>
          <a:r>
            <a:rPr lang="pt-PT" sz="2400" dirty="0" smtClean="0">
              <a:solidFill>
                <a:schemeClr val="tx1"/>
              </a:solidFill>
            </a:rPr>
            <a:t> das </a:t>
          </a:r>
          <a:r>
            <a:rPr lang="pt-PT" sz="2400" dirty="0" err="1" smtClean="0">
              <a:solidFill>
                <a:schemeClr val="tx1"/>
              </a:solidFill>
            </a:rPr>
            <a:t>actividades</a:t>
          </a:r>
          <a:r>
            <a:rPr lang="pt-PT" sz="2400" dirty="0" smtClean="0">
              <a:solidFill>
                <a:schemeClr val="tx1"/>
              </a:solidFill>
            </a:rPr>
            <a:t> e estratégias</a:t>
          </a:r>
          <a:endParaRPr lang="pt-PT" sz="2400" dirty="0" smtClean="0">
            <a:solidFill>
              <a:schemeClr val="tx1"/>
            </a:solidFill>
          </a:endParaRPr>
        </a:p>
      </dgm:t>
    </dgm:pt>
    <dgm:pt modelId="{7C6AFB40-FF9A-4BC0-8911-5F71C9E8EA75}" type="parTrans" cxnId="{13A5446E-424E-48BC-90A5-15401D6B5811}">
      <dgm:prSet/>
      <dgm:spPr/>
      <dgm:t>
        <a:bodyPr/>
        <a:lstStyle/>
        <a:p>
          <a:endParaRPr lang="pt-PT"/>
        </a:p>
      </dgm:t>
    </dgm:pt>
    <dgm:pt modelId="{532BDD09-120D-4986-BE0E-6B533097DDF0}" type="sibTrans" cxnId="{13A5446E-424E-48BC-90A5-15401D6B5811}">
      <dgm:prSet/>
      <dgm:spPr/>
      <dgm:t>
        <a:bodyPr/>
        <a:lstStyle/>
        <a:p>
          <a:endParaRPr lang="pt-PT"/>
        </a:p>
      </dgm:t>
    </dgm:pt>
    <dgm:pt modelId="{F0A61A7F-C4C5-479E-910C-A56FAF866F39}">
      <dgm:prSet custT="1"/>
      <dgm:spPr/>
      <dgm:t>
        <a:bodyPr/>
        <a:lstStyle/>
        <a:p>
          <a:r>
            <a:rPr lang="pt-PT" sz="2400" b="1" dirty="0" smtClean="0">
              <a:solidFill>
                <a:schemeClr val="tx1"/>
              </a:solidFill>
            </a:rPr>
            <a:t>Execução</a:t>
          </a:r>
          <a:r>
            <a:rPr lang="pt-PT" sz="2400" dirty="0" smtClean="0">
              <a:solidFill>
                <a:schemeClr val="tx1"/>
              </a:solidFill>
            </a:rPr>
            <a:t> das tarefas planeadas </a:t>
          </a:r>
          <a:endParaRPr lang="pt-PT" sz="2400" dirty="0" smtClean="0">
            <a:solidFill>
              <a:schemeClr val="tx1"/>
            </a:solidFill>
          </a:endParaRPr>
        </a:p>
      </dgm:t>
    </dgm:pt>
    <dgm:pt modelId="{4CAD397B-300F-4DBF-9C20-4617761AB1B9}" type="parTrans" cxnId="{481AFE30-CFA4-4144-A373-B162F1EC22D3}">
      <dgm:prSet/>
      <dgm:spPr/>
      <dgm:t>
        <a:bodyPr/>
        <a:lstStyle/>
        <a:p>
          <a:endParaRPr lang="pt-PT"/>
        </a:p>
      </dgm:t>
    </dgm:pt>
    <dgm:pt modelId="{F8F7DE56-790B-4166-99D0-743CDD7C0EB0}" type="sibTrans" cxnId="{481AFE30-CFA4-4144-A373-B162F1EC22D3}">
      <dgm:prSet/>
      <dgm:spPr/>
      <dgm:t>
        <a:bodyPr/>
        <a:lstStyle/>
        <a:p>
          <a:endParaRPr lang="pt-PT"/>
        </a:p>
      </dgm:t>
    </dgm:pt>
    <dgm:pt modelId="{22E80495-EDB3-44E0-A537-D5773926E665}">
      <dgm:prSet custT="1"/>
      <dgm:spPr/>
      <dgm:t>
        <a:bodyPr/>
        <a:lstStyle/>
        <a:p>
          <a:r>
            <a:rPr lang="pt-PT" sz="2400" b="1" dirty="0" smtClean="0">
              <a:solidFill>
                <a:schemeClr val="tx1"/>
              </a:solidFill>
            </a:rPr>
            <a:t>Avaliação</a:t>
          </a:r>
          <a:endParaRPr lang="pt-PT" sz="2400" b="1" dirty="0">
            <a:solidFill>
              <a:schemeClr val="tx1"/>
            </a:solidFill>
          </a:endParaRPr>
        </a:p>
      </dgm:t>
    </dgm:pt>
    <dgm:pt modelId="{90406258-3C72-4E86-B515-E224A8D9E4ED}" type="parTrans" cxnId="{BA5EB819-7008-4241-A579-1959C0DA3D74}">
      <dgm:prSet/>
      <dgm:spPr/>
      <dgm:t>
        <a:bodyPr/>
        <a:lstStyle/>
        <a:p>
          <a:endParaRPr lang="pt-PT"/>
        </a:p>
      </dgm:t>
    </dgm:pt>
    <dgm:pt modelId="{7F3DE9D4-7A8E-4671-835D-3E8AC37D3FE1}" type="sibTrans" cxnId="{BA5EB819-7008-4241-A579-1959C0DA3D74}">
      <dgm:prSet/>
      <dgm:spPr/>
      <dgm:t>
        <a:bodyPr/>
        <a:lstStyle/>
        <a:p>
          <a:endParaRPr lang="pt-PT"/>
        </a:p>
      </dgm:t>
    </dgm:pt>
    <dgm:pt modelId="{B5DF55FB-7C54-4F66-BA55-CC898BDE1E25}">
      <dgm:prSet phldrT="[Texto]" custT="1"/>
      <dgm:spPr/>
      <dgm:t>
        <a:bodyPr/>
        <a:lstStyle/>
        <a:p>
          <a:r>
            <a:rPr lang="pt-PT" sz="2400" b="1" dirty="0" smtClean="0">
              <a:solidFill>
                <a:schemeClr val="tx1"/>
              </a:solidFill>
            </a:rPr>
            <a:t>Diagnóstico </a:t>
          </a:r>
          <a:endParaRPr lang="pt-PT" sz="2400" b="1" dirty="0"/>
        </a:p>
      </dgm:t>
    </dgm:pt>
    <dgm:pt modelId="{AFA3E102-28FC-469C-BA45-25802A56035E}" type="parTrans" cxnId="{DF37AE33-E737-4BA3-8758-3370622D71AE}">
      <dgm:prSet/>
      <dgm:spPr/>
      <dgm:t>
        <a:bodyPr/>
        <a:lstStyle/>
        <a:p>
          <a:endParaRPr lang="pt-PT"/>
        </a:p>
      </dgm:t>
    </dgm:pt>
    <dgm:pt modelId="{B3A61793-9632-46C2-BCD2-EAEE92BFC85A}" type="sibTrans" cxnId="{DF37AE33-E737-4BA3-8758-3370622D71AE}">
      <dgm:prSet/>
      <dgm:spPr/>
      <dgm:t>
        <a:bodyPr/>
        <a:lstStyle/>
        <a:p>
          <a:endParaRPr lang="pt-PT"/>
        </a:p>
      </dgm:t>
    </dgm:pt>
    <dgm:pt modelId="{1EBAE71D-6366-4028-A615-CB609C1F9AA0}" type="pres">
      <dgm:prSet presAssocID="{CCDB8175-3CD6-471D-BC2F-93033EA9902D}" presName="Name0" presStyleCnt="0">
        <dgm:presLayoutVars>
          <dgm:dir/>
          <dgm:animLvl val="lvl"/>
          <dgm:resizeHandles/>
        </dgm:presLayoutVars>
      </dgm:prSet>
      <dgm:spPr/>
    </dgm:pt>
    <dgm:pt modelId="{9211D097-BF01-48DC-A6EA-8DEB8EAB36D5}" type="pres">
      <dgm:prSet presAssocID="{DA94F2F6-DE6B-447F-9A33-6F817431EC37}" presName="linNode" presStyleCnt="0"/>
      <dgm:spPr/>
    </dgm:pt>
    <dgm:pt modelId="{D7101B95-9CF3-4BC5-968D-E284E6809EB5}" type="pres">
      <dgm:prSet presAssocID="{DA94F2F6-DE6B-447F-9A33-6F817431EC37}" presName="parentShp" presStyleLbl="node1" presStyleIdx="0" presStyleCnt="1" custScaleX="99072" custScaleY="77778">
        <dgm:presLayoutVars>
          <dgm:bulletEnabled val="1"/>
        </dgm:presLayoutVars>
      </dgm:prSet>
      <dgm:spPr/>
    </dgm:pt>
    <dgm:pt modelId="{C160B584-CB3A-42E0-A37D-0743564A3005}" type="pres">
      <dgm:prSet presAssocID="{DA94F2F6-DE6B-447F-9A33-6F817431EC37}" presName="childShp" presStyleLbl="bgAccFollowNode1" presStyleIdx="0" presStyleCnt="1" custScaleX="280809" custScaleY="88889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117CCC43-5D64-4768-B1F7-FAAE220721C9}" type="presOf" srcId="{D660CAFD-CD04-4E40-B987-7C24EA523DD0}" destId="{C160B584-CB3A-42E0-A37D-0743564A3005}" srcOrd="0" destOrd="1" presId="urn:microsoft.com/office/officeart/2005/8/layout/vList6"/>
    <dgm:cxn modelId="{50E44F9A-A65F-4214-AB6E-2B7CE12381F4}" type="presOf" srcId="{F0A61A7F-C4C5-479E-910C-A56FAF866F39}" destId="{C160B584-CB3A-42E0-A37D-0743564A3005}" srcOrd="0" destOrd="2" presId="urn:microsoft.com/office/officeart/2005/8/layout/vList6"/>
    <dgm:cxn modelId="{BA5EB819-7008-4241-A579-1959C0DA3D74}" srcId="{DA94F2F6-DE6B-447F-9A33-6F817431EC37}" destId="{22E80495-EDB3-44E0-A537-D5773926E665}" srcOrd="3" destOrd="0" parTransId="{90406258-3C72-4E86-B515-E224A8D9E4ED}" sibTransId="{7F3DE9D4-7A8E-4671-835D-3E8AC37D3FE1}"/>
    <dgm:cxn modelId="{82762ED9-4D7D-4F0C-AB47-BBAB6395C513}" type="presOf" srcId="{B5DF55FB-7C54-4F66-BA55-CC898BDE1E25}" destId="{C160B584-CB3A-42E0-A37D-0743564A3005}" srcOrd="0" destOrd="0" presId="urn:microsoft.com/office/officeart/2005/8/layout/vList6"/>
    <dgm:cxn modelId="{DF37AE33-E737-4BA3-8758-3370622D71AE}" srcId="{DA94F2F6-DE6B-447F-9A33-6F817431EC37}" destId="{B5DF55FB-7C54-4F66-BA55-CC898BDE1E25}" srcOrd="0" destOrd="0" parTransId="{AFA3E102-28FC-469C-BA45-25802A56035E}" sibTransId="{B3A61793-9632-46C2-BCD2-EAEE92BFC85A}"/>
    <dgm:cxn modelId="{F769BAB7-BECB-43D3-8549-3BB5FA969706}" type="presOf" srcId="{DA94F2F6-DE6B-447F-9A33-6F817431EC37}" destId="{D7101B95-9CF3-4BC5-968D-E284E6809EB5}" srcOrd="0" destOrd="0" presId="urn:microsoft.com/office/officeart/2005/8/layout/vList6"/>
    <dgm:cxn modelId="{CF5A5D9F-8DED-49D2-BB91-59E82435E8F7}" srcId="{CCDB8175-3CD6-471D-BC2F-93033EA9902D}" destId="{DA94F2F6-DE6B-447F-9A33-6F817431EC37}" srcOrd="0" destOrd="0" parTransId="{EE5D3E9C-5EC4-4C9A-8F5B-6EA846A1AA2C}" sibTransId="{C0DDE93B-980E-4868-92FE-781FF30FAE64}"/>
    <dgm:cxn modelId="{F19EF217-3DE5-4D51-8336-CE7B80EE47B2}" type="presOf" srcId="{22E80495-EDB3-44E0-A537-D5773926E665}" destId="{C160B584-CB3A-42E0-A37D-0743564A3005}" srcOrd="0" destOrd="3" presId="urn:microsoft.com/office/officeart/2005/8/layout/vList6"/>
    <dgm:cxn modelId="{13A5446E-424E-48BC-90A5-15401D6B5811}" srcId="{DA94F2F6-DE6B-447F-9A33-6F817431EC37}" destId="{D660CAFD-CD04-4E40-B987-7C24EA523DD0}" srcOrd="1" destOrd="0" parTransId="{7C6AFB40-FF9A-4BC0-8911-5F71C9E8EA75}" sibTransId="{532BDD09-120D-4986-BE0E-6B533097DDF0}"/>
    <dgm:cxn modelId="{49D40C67-0F09-4534-AD9A-EC01D3A4F26E}" type="presOf" srcId="{CCDB8175-3CD6-471D-BC2F-93033EA9902D}" destId="{1EBAE71D-6366-4028-A615-CB609C1F9AA0}" srcOrd="0" destOrd="0" presId="urn:microsoft.com/office/officeart/2005/8/layout/vList6"/>
    <dgm:cxn modelId="{481AFE30-CFA4-4144-A373-B162F1EC22D3}" srcId="{DA94F2F6-DE6B-447F-9A33-6F817431EC37}" destId="{F0A61A7F-C4C5-479E-910C-A56FAF866F39}" srcOrd="2" destOrd="0" parTransId="{4CAD397B-300F-4DBF-9C20-4617761AB1B9}" sibTransId="{F8F7DE56-790B-4166-99D0-743CDD7C0EB0}"/>
    <dgm:cxn modelId="{77A79B9F-F0B6-4ED9-8C27-0F89BF01E3F5}" type="presParOf" srcId="{1EBAE71D-6366-4028-A615-CB609C1F9AA0}" destId="{9211D097-BF01-48DC-A6EA-8DEB8EAB36D5}" srcOrd="0" destOrd="0" presId="urn:microsoft.com/office/officeart/2005/8/layout/vList6"/>
    <dgm:cxn modelId="{9A290BDF-9F8F-4C8E-BD74-12753C5392FB}" type="presParOf" srcId="{9211D097-BF01-48DC-A6EA-8DEB8EAB36D5}" destId="{D7101B95-9CF3-4BC5-968D-E284E6809EB5}" srcOrd="0" destOrd="0" presId="urn:microsoft.com/office/officeart/2005/8/layout/vList6"/>
    <dgm:cxn modelId="{FD8901A8-257E-4B18-A732-6E4CB91BDFF3}" type="presParOf" srcId="{9211D097-BF01-48DC-A6EA-8DEB8EAB36D5}" destId="{C160B584-CB3A-42E0-A37D-0743564A300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D7C75B-C2E1-4CFB-9ADC-25765E0004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F4F93535-7AC5-4C91-8B6C-5F96B2988C25}">
      <dgm:prSet phldrT="[Texto]" custT="1"/>
      <dgm:spPr/>
      <dgm:t>
        <a:bodyPr/>
        <a:lstStyle/>
        <a:p>
          <a:pPr algn="ctr"/>
          <a:r>
            <a:rPr lang="pt-PT" sz="2800" dirty="0" smtClean="0"/>
            <a:t>Técnicas e instrumentos de recolha de dados</a:t>
          </a:r>
          <a:endParaRPr lang="pt-PT" sz="2800" dirty="0"/>
        </a:p>
      </dgm:t>
    </dgm:pt>
    <dgm:pt modelId="{A8CF2D30-565F-4825-8E55-0EECB3CF94A1}" type="parTrans" cxnId="{7C531EE1-2CB6-446C-A340-8ADF9838CF39}">
      <dgm:prSet/>
      <dgm:spPr/>
      <dgm:t>
        <a:bodyPr/>
        <a:lstStyle/>
        <a:p>
          <a:endParaRPr lang="pt-PT"/>
        </a:p>
      </dgm:t>
    </dgm:pt>
    <dgm:pt modelId="{0603D58E-9BFF-425F-9703-80F810B37680}" type="sibTrans" cxnId="{7C531EE1-2CB6-446C-A340-8ADF9838CF39}">
      <dgm:prSet/>
      <dgm:spPr/>
      <dgm:t>
        <a:bodyPr/>
        <a:lstStyle/>
        <a:p>
          <a:endParaRPr lang="pt-PT"/>
        </a:p>
      </dgm:t>
    </dgm:pt>
    <dgm:pt modelId="{51EFFAAB-7107-4AE2-B5FA-2F28558A8F1F}">
      <dgm:prSet phldrT="[Texto]" custT="1"/>
      <dgm:spPr/>
      <dgm:t>
        <a:bodyPr/>
        <a:lstStyle/>
        <a:p>
          <a:r>
            <a:rPr lang="pt-PT" sz="2800" dirty="0" smtClean="0"/>
            <a:t>Entrevista Exploratória</a:t>
          </a:r>
          <a:endParaRPr lang="pt-PT" sz="2800" dirty="0"/>
        </a:p>
      </dgm:t>
    </dgm:pt>
    <dgm:pt modelId="{DBD50A2C-43A1-4F86-9BA1-7B3F79AC77EA}" type="parTrans" cxnId="{CF3E8275-E877-4018-BE9C-30CC073A84F4}">
      <dgm:prSet/>
      <dgm:spPr/>
      <dgm:t>
        <a:bodyPr/>
        <a:lstStyle/>
        <a:p>
          <a:endParaRPr lang="pt-PT"/>
        </a:p>
      </dgm:t>
    </dgm:pt>
    <dgm:pt modelId="{FB1B7EEE-FFF1-433D-9172-57C22DCD828F}" type="sibTrans" cxnId="{CF3E8275-E877-4018-BE9C-30CC073A84F4}">
      <dgm:prSet/>
      <dgm:spPr/>
      <dgm:t>
        <a:bodyPr/>
        <a:lstStyle/>
        <a:p>
          <a:endParaRPr lang="pt-PT"/>
        </a:p>
      </dgm:t>
    </dgm:pt>
    <dgm:pt modelId="{F00DC89F-09CD-4AA6-93CB-F3FF4FAE8482}">
      <dgm:prSet phldrT="[Texto]" custT="1"/>
      <dgm:spPr/>
      <dgm:t>
        <a:bodyPr/>
        <a:lstStyle/>
        <a:p>
          <a:r>
            <a:rPr lang="pt-PT" sz="2800" dirty="0" smtClean="0"/>
            <a:t>Análise Documental </a:t>
          </a:r>
          <a:r>
            <a:rPr lang="pt-PT" sz="1800" dirty="0" smtClean="0"/>
            <a:t>(Docs., dossiers, boletins informativos…)</a:t>
          </a:r>
          <a:endParaRPr lang="pt-PT" sz="2800" dirty="0"/>
        </a:p>
      </dgm:t>
    </dgm:pt>
    <dgm:pt modelId="{29A567D9-243C-45A9-BF19-F2F4E9686B56}" type="parTrans" cxnId="{847E92DE-96BA-4381-870C-02207DCA18EA}">
      <dgm:prSet/>
      <dgm:spPr/>
      <dgm:t>
        <a:bodyPr/>
        <a:lstStyle/>
        <a:p>
          <a:endParaRPr lang="pt-PT"/>
        </a:p>
      </dgm:t>
    </dgm:pt>
    <dgm:pt modelId="{4EC32101-5B43-47B1-92D3-C833AEF0494C}" type="sibTrans" cxnId="{847E92DE-96BA-4381-870C-02207DCA18EA}">
      <dgm:prSet/>
      <dgm:spPr/>
      <dgm:t>
        <a:bodyPr/>
        <a:lstStyle/>
        <a:p>
          <a:endParaRPr lang="pt-PT"/>
        </a:p>
      </dgm:t>
    </dgm:pt>
    <dgm:pt modelId="{B6C50F61-2D0A-4E90-81CE-CAF98E40BA0A}">
      <dgm:prSet phldrT="[Texto]" custT="1"/>
      <dgm:spPr/>
      <dgm:t>
        <a:bodyPr/>
        <a:lstStyle/>
        <a:p>
          <a:r>
            <a:rPr lang="pt-PT" sz="2800" dirty="0" smtClean="0"/>
            <a:t>Notas de Campo</a:t>
          </a:r>
          <a:endParaRPr lang="pt-PT" sz="2800" dirty="0"/>
        </a:p>
      </dgm:t>
    </dgm:pt>
    <dgm:pt modelId="{83811B1D-1AE4-4518-8F5A-ACB34DE1726C}" type="parTrans" cxnId="{3C68E92F-FAE5-4586-B936-D9A4DA0B797D}">
      <dgm:prSet/>
      <dgm:spPr/>
      <dgm:t>
        <a:bodyPr/>
        <a:lstStyle/>
        <a:p>
          <a:endParaRPr lang="pt-PT"/>
        </a:p>
      </dgm:t>
    </dgm:pt>
    <dgm:pt modelId="{A3F3C423-DCF5-4A3B-9338-8A5DCC92C8E5}" type="sibTrans" cxnId="{3C68E92F-FAE5-4586-B936-D9A4DA0B797D}">
      <dgm:prSet/>
      <dgm:spPr/>
      <dgm:t>
        <a:bodyPr/>
        <a:lstStyle/>
        <a:p>
          <a:endParaRPr lang="pt-PT"/>
        </a:p>
      </dgm:t>
    </dgm:pt>
    <dgm:pt modelId="{3AA187BD-1654-4EFE-9F68-958DB8A2070A}" type="pres">
      <dgm:prSet presAssocID="{70D7C75B-C2E1-4CFB-9ADC-25765E000445}" presName="linear" presStyleCnt="0">
        <dgm:presLayoutVars>
          <dgm:animLvl val="lvl"/>
          <dgm:resizeHandles val="exact"/>
        </dgm:presLayoutVars>
      </dgm:prSet>
      <dgm:spPr/>
    </dgm:pt>
    <dgm:pt modelId="{CEC8B111-7F27-4120-B2A1-90C8EAE882E1}" type="pres">
      <dgm:prSet presAssocID="{F4F93535-7AC5-4C91-8B6C-5F96B2988C2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989490F-F200-4E37-810D-8EC3713D5ADC}" type="pres">
      <dgm:prSet presAssocID="{F4F93535-7AC5-4C91-8B6C-5F96B2988C2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F3E8275-E877-4018-BE9C-30CC073A84F4}" srcId="{F4F93535-7AC5-4C91-8B6C-5F96B2988C25}" destId="{51EFFAAB-7107-4AE2-B5FA-2F28558A8F1F}" srcOrd="0" destOrd="0" parTransId="{DBD50A2C-43A1-4F86-9BA1-7B3F79AC77EA}" sibTransId="{FB1B7EEE-FFF1-433D-9172-57C22DCD828F}"/>
    <dgm:cxn modelId="{CE23D856-184D-4DCF-AA53-0980B52D3E92}" type="presOf" srcId="{B6C50F61-2D0A-4E90-81CE-CAF98E40BA0A}" destId="{6989490F-F200-4E37-810D-8EC3713D5ADC}" srcOrd="0" destOrd="2" presId="urn:microsoft.com/office/officeart/2005/8/layout/vList2"/>
    <dgm:cxn modelId="{3C68E92F-FAE5-4586-B936-D9A4DA0B797D}" srcId="{F4F93535-7AC5-4C91-8B6C-5F96B2988C25}" destId="{B6C50F61-2D0A-4E90-81CE-CAF98E40BA0A}" srcOrd="2" destOrd="0" parTransId="{83811B1D-1AE4-4518-8F5A-ACB34DE1726C}" sibTransId="{A3F3C423-DCF5-4A3B-9338-8A5DCC92C8E5}"/>
    <dgm:cxn modelId="{5A17A99F-B1D0-4969-8FC1-639937BCC4A8}" type="presOf" srcId="{51EFFAAB-7107-4AE2-B5FA-2F28558A8F1F}" destId="{6989490F-F200-4E37-810D-8EC3713D5ADC}" srcOrd="0" destOrd="0" presId="urn:microsoft.com/office/officeart/2005/8/layout/vList2"/>
    <dgm:cxn modelId="{B617735C-A062-49C0-85F6-013878FC34A8}" type="presOf" srcId="{F4F93535-7AC5-4C91-8B6C-5F96B2988C25}" destId="{CEC8B111-7F27-4120-B2A1-90C8EAE882E1}" srcOrd="0" destOrd="0" presId="urn:microsoft.com/office/officeart/2005/8/layout/vList2"/>
    <dgm:cxn modelId="{7C531EE1-2CB6-446C-A340-8ADF9838CF39}" srcId="{70D7C75B-C2E1-4CFB-9ADC-25765E000445}" destId="{F4F93535-7AC5-4C91-8B6C-5F96B2988C25}" srcOrd="0" destOrd="0" parTransId="{A8CF2D30-565F-4825-8E55-0EECB3CF94A1}" sibTransId="{0603D58E-9BFF-425F-9703-80F810B37680}"/>
    <dgm:cxn modelId="{3168AD2E-D025-4119-ABC3-25BD862ACB33}" type="presOf" srcId="{F00DC89F-09CD-4AA6-93CB-F3FF4FAE8482}" destId="{6989490F-F200-4E37-810D-8EC3713D5ADC}" srcOrd="0" destOrd="1" presId="urn:microsoft.com/office/officeart/2005/8/layout/vList2"/>
    <dgm:cxn modelId="{9620B345-7EDA-452F-AC33-6AD35C052DDF}" type="presOf" srcId="{70D7C75B-C2E1-4CFB-9ADC-25765E000445}" destId="{3AA187BD-1654-4EFE-9F68-958DB8A2070A}" srcOrd="0" destOrd="0" presId="urn:microsoft.com/office/officeart/2005/8/layout/vList2"/>
    <dgm:cxn modelId="{847E92DE-96BA-4381-870C-02207DCA18EA}" srcId="{F4F93535-7AC5-4C91-8B6C-5F96B2988C25}" destId="{F00DC89F-09CD-4AA6-93CB-F3FF4FAE8482}" srcOrd="1" destOrd="0" parTransId="{29A567D9-243C-45A9-BF19-F2F4E9686B56}" sibTransId="{4EC32101-5B43-47B1-92D3-C833AEF0494C}"/>
    <dgm:cxn modelId="{5C999B39-B2CE-4AE4-8CB5-CC820C806A82}" type="presParOf" srcId="{3AA187BD-1654-4EFE-9F68-958DB8A2070A}" destId="{CEC8B111-7F27-4120-B2A1-90C8EAE882E1}" srcOrd="0" destOrd="0" presId="urn:microsoft.com/office/officeart/2005/8/layout/vList2"/>
    <dgm:cxn modelId="{F5F14076-F1E1-44C8-A2EF-0933D0621428}" type="presParOf" srcId="{3AA187BD-1654-4EFE-9F68-958DB8A2070A}" destId="{6989490F-F200-4E37-810D-8EC3713D5AD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4B61BC-4647-492F-90F4-B1A3D182E94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29729A0A-2BA3-4328-BFE5-6FF51C9FC12C}">
      <dgm:prSet phldrT="[Texto]"/>
      <dgm:spPr/>
      <dgm:t>
        <a:bodyPr/>
        <a:lstStyle/>
        <a:p>
          <a:r>
            <a:rPr lang="pt-PT" dirty="0" err="1" smtClean="0"/>
            <a:t>Albarello</a:t>
          </a:r>
          <a:r>
            <a:rPr lang="pt-PT" dirty="0" smtClean="0"/>
            <a:t> (1997)</a:t>
          </a:r>
          <a:endParaRPr lang="pt-PT" dirty="0"/>
        </a:p>
      </dgm:t>
    </dgm:pt>
    <dgm:pt modelId="{87C77BD6-F985-4DC3-A11E-B06D8C86D840}" type="parTrans" cxnId="{7BA4C279-DFD7-448F-8303-CDD8A6B71B0E}">
      <dgm:prSet/>
      <dgm:spPr/>
      <dgm:t>
        <a:bodyPr/>
        <a:lstStyle/>
        <a:p>
          <a:endParaRPr lang="pt-PT"/>
        </a:p>
      </dgm:t>
    </dgm:pt>
    <dgm:pt modelId="{CB965753-BF52-4A62-A635-DFC43B3AA470}" type="sibTrans" cxnId="{7BA4C279-DFD7-448F-8303-CDD8A6B71B0E}">
      <dgm:prSet/>
      <dgm:spPr/>
      <dgm:t>
        <a:bodyPr/>
        <a:lstStyle/>
        <a:p>
          <a:endParaRPr lang="pt-PT"/>
        </a:p>
      </dgm:t>
    </dgm:pt>
    <dgm:pt modelId="{6A7B4A15-845D-42EA-AEA5-58C000B361D3}">
      <dgm:prSet phldrT="[Texto]"/>
      <dgm:spPr/>
      <dgm:t>
        <a:bodyPr/>
        <a:lstStyle/>
        <a:p>
          <a:r>
            <a:rPr lang="pt-PT" dirty="0" smtClean="0"/>
            <a:t>Simões (2002)</a:t>
          </a:r>
          <a:endParaRPr lang="pt-PT" dirty="0"/>
        </a:p>
      </dgm:t>
    </dgm:pt>
    <dgm:pt modelId="{9441A682-3680-4D67-A139-E3771D5E2250}" type="parTrans" cxnId="{C416E819-65CA-4779-88D5-FF86D9E0A5B9}">
      <dgm:prSet/>
      <dgm:spPr/>
      <dgm:t>
        <a:bodyPr/>
        <a:lstStyle/>
        <a:p>
          <a:endParaRPr lang="pt-PT"/>
        </a:p>
      </dgm:t>
    </dgm:pt>
    <dgm:pt modelId="{4C663733-5A85-45F1-9A93-C12A3AB30509}" type="sibTrans" cxnId="{C416E819-65CA-4779-88D5-FF86D9E0A5B9}">
      <dgm:prSet/>
      <dgm:spPr/>
      <dgm:t>
        <a:bodyPr/>
        <a:lstStyle/>
        <a:p>
          <a:endParaRPr lang="pt-PT"/>
        </a:p>
      </dgm:t>
    </dgm:pt>
    <dgm:pt modelId="{06D5F428-3BA9-4019-952B-1D7C89E92C9D}">
      <dgm:prSet phldrT="[Texto]"/>
      <dgm:spPr/>
      <dgm:t>
        <a:bodyPr/>
        <a:lstStyle/>
        <a:p>
          <a:r>
            <a:rPr lang="pt-PT" dirty="0" smtClean="0"/>
            <a:t>Guerra, (1994)</a:t>
          </a:r>
          <a:endParaRPr lang="pt-PT" dirty="0"/>
        </a:p>
      </dgm:t>
    </dgm:pt>
    <dgm:pt modelId="{E42DBF9E-05B7-4E0D-8B48-999E69B136EF}" type="parTrans" cxnId="{875036EB-5AFF-4F21-B18D-3D7AC7B8FBAF}">
      <dgm:prSet/>
      <dgm:spPr/>
      <dgm:t>
        <a:bodyPr/>
        <a:lstStyle/>
        <a:p>
          <a:endParaRPr lang="pt-PT"/>
        </a:p>
      </dgm:t>
    </dgm:pt>
    <dgm:pt modelId="{EEA93FCE-69CD-46A1-BA7D-FB8742362E35}" type="sibTrans" cxnId="{875036EB-5AFF-4F21-B18D-3D7AC7B8FBAF}">
      <dgm:prSet/>
      <dgm:spPr/>
      <dgm:t>
        <a:bodyPr/>
        <a:lstStyle/>
        <a:p>
          <a:endParaRPr lang="pt-PT"/>
        </a:p>
      </dgm:t>
    </dgm:pt>
    <dgm:pt modelId="{DC6441B1-BA60-4839-AD7D-01776D5E782B}">
      <dgm:prSet phldrT="[Texto]"/>
      <dgm:spPr/>
      <dgm:t>
        <a:bodyPr/>
        <a:lstStyle/>
        <a:p>
          <a:r>
            <a:rPr lang="pt-PT" dirty="0" smtClean="0"/>
            <a:t>Capucha (2008) </a:t>
          </a:r>
          <a:endParaRPr lang="pt-PT" dirty="0"/>
        </a:p>
      </dgm:t>
    </dgm:pt>
    <dgm:pt modelId="{77B20017-DD54-4339-A615-3DD1006CDC97}" type="parTrans" cxnId="{40E48B9E-AC52-4043-87CE-29A5D0EF9336}">
      <dgm:prSet/>
      <dgm:spPr/>
      <dgm:t>
        <a:bodyPr/>
        <a:lstStyle/>
        <a:p>
          <a:endParaRPr lang="pt-PT"/>
        </a:p>
      </dgm:t>
    </dgm:pt>
    <dgm:pt modelId="{AC288754-C1BC-4998-82FE-66327BDD6D43}" type="sibTrans" cxnId="{40E48B9E-AC52-4043-87CE-29A5D0EF9336}">
      <dgm:prSet/>
      <dgm:spPr/>
      <dgm:t>
        <a:bodyPr/>
        <a:lstStyle/>
        <a:p>
          <a:endParaRPr lang="pt-PT"/>
        </a:p>
      </dgm:t>
    </dgm:pt>
    <dgm:pt modelId="{1E9382A9-D3BD-4062-8EBD-45CF43BB3B9E}">
      <dgm:prSet phldrT="[Texto]"/>
      <dgm:spPr/>
      <dgm:t>
        <a:bodyPr/>
        <a:lstStyle/>
        <a:p>
          <a:r>
            <a:rPr lang="pt-PT" dirty="0" err="1" smtClean="0"/>
            <a:t>Bogdan</a:t>
          </a:r>
          <a:r>
            <a:rPr lang="pt-PT" dirty="0" smtClean="0"/>
            <a:t> &amp; </a:t>
          </a:r>
          <a:r>
            <a:rPr lang="pt-PT" dirty="0" err="1" smtClean="0"/>
            <a:t>Biklen</a:t>
          </a:r>
          <a:r>
            <a:rPr lang="pt-PT" dirty="0" smtClean="0"/>
            <a:t> (1994)</a:t>
          </a:r>
          <a:endParaRPr lang="pt-PT" dirty="0"/>
        </a:p>
      </dgm:t>
    </dgm:pt>
    <dgm:pt modelId="{3C1AAA2E-2186-4E2B-94FB-2D8EAA5E1A72}" type="parTrans" cxnId="{486E34E0-E48F-4058-A7A3-75DD49BC8B36}">
      <dgm:prSet/>
      <dgm:spPr/>
      <dgm:t>
        <a:bodyPr/>
        <a:lstStyle/>
        <a:p>
          <a:endParaRPr lang="pt-PT"/>
        </a:p>
      </dgm:t>
    </dgm:pt>
    <dgm:pt modelId="{9094F727-261F-47C7-927E-02AF067B63FD}" type="sibTrans" cxnId="{486E34E0-E48F-4058-A7A3-75DD49BC8B36}">
      <dgm:prSet/>
      <dgm:spPr/>
      <dgm:t>
        <a:bodyPr/>
        <a:lstStyle/>
        <a:p>
          <a:endParaRPr lang="pt-PT"/>
        </a:p>
      </dgm:t>
    </dgm:pt>
    <dgm:pt modelId="{A4E3EF90-C882-4FE4-A2F0-01C0B8E1432A}">
      <dgm:prSet phldrT="[Texto]"/>
      <dgm:spPr/>
      <dgm:t>
        <a:bodyPr/>
        <a:lstStyle/>
        <a:p>
          <a:r>
            <a:rPr lang="pt-PT" smtClean="0"/>
            <a:t>Silverman (2000) </a:t>
          </a:r>
          <a:endParaRPr lang="pt-PT" dirty="0"/>
        </a:p>
      </dgm:t>
    </dgm:pt>
    <dgm:pt modelId="{C2F6C1B4-F17D-488A-BAE5-0A0C7ABA7465}" type="parTrans" cxnId="{CDC194D0-BE9B-45AF-A25F-A634CF45C2C3}">
      <dgm:prSet/>
      <dgm:spPr/>
      <dgm:t>
        <a:bodyPr/>
        <a:lstStyle/>
        <a:p>
          <a:endParaRPr lang="pt-PT"/>
        </a:p>
      </dgm:t>
    </dgm:pt>
    <dgm:pt modelId="{0EB88167-613D-44AD-BF7C-B699F6F99614}" type="sibTrans" cxnId="{CDC194D0-BE9B-45AF-A25F-A634CF45C2C3}">
      <dgm:prSet/>
      <dgm:spPr/>
      <dgm:t>
        <a:bodyPr/>
        <a:lstStyle/>
        <a:p>
          <a:endParaRPr lang="pt-PT"/>
        </a:p>
      </dgm:t>
    </dgm:pt>
    <dgm:pt modelId="{5A3F058D-1991-40BE-B082-741035001636}" type="pres">
      <dgm:prSet presAssocID="{2D4B61BC-4647-492F-90F4-B1A3D182E948}" presName="Name0" presStyleCnt="0">
        <dgm:presLayoutVars>
          <dgm:dir/>
          <dgm:resizeHandles val="exact"/>
        </dgm:presLayoutVars>
      </dgm:prSet>
      <dgm:spPr/>
    </dgm:pt>
    <dgm:pt modelId="{A2BA7890-182E-48C7-946E-AF7B0A4054A1}" type="pres">
      <dgm:prSet presAssocID="{29729A0A-2BA3-4328-BFE5-6FF51C9FC12C}" presName="Name5" presStyleLbl="venn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BE0843C-FA3F-4851-AE11-FDD2FC30329C}" type="pres">
      <dgm:prSet presAssocID="{CB965753-BF52-4A62-A635-DFC43B3AA470}" presName="space" presStyleCnt="0"/>
      <dgm:spPr/>
    </dgm:pt>
    <dgm:pt modelId="{B88F638F-8934-42A7-B4C9-AF4F8FD5249E}" type="pres">
      <dgm:prSet presAssocID="{6A7B4A15-845D-42EA-AEA5-58C000B361D3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4C66A5B-F52A-449E-A94B-7FBB582C358C}" type="pres">
      <dgm:prSet presAssocID="{4C663733-5A85-45F1-9A93-C12A3AB30509}" presName="space" presStyleCnt="0"/>
      <dgm:spPr/>
    </dgm:pt>
    <dgm:pt modelId="{61AC03ED-BEE7-4A26-9730-6E68A31008E6}" type="pres">
      <dgm:prSet presAssocID="{06D5F428-3BA9-4019-952B-1D7C89E92C9D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02BA64C-C078-4C02-9BDA-046BE2884429}" type="pres">
      <dgm:prSet presAssocID="{EEA93FCE-69CD-46A1-BA7D-FB8742362E35}" presName="space" presStyleCnt="0"/>
      <dgm:spPr/>
    </dgm:pt>
    <dgm:pt modelId="{574AF433-6263-468A-B148-343C1CE7635F}" type="pres">
      <dgm:prSet presAssocID="{DC6441B1-BA60-4839-AD7D-01776D5E782B}" presName="Name5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34BD354-EEB7-45E1-8968-5AFE4E709219}" type="pres">
      <dgm:prSet presAssocID="{AC288754-C1BC-4998-82FE-66327BDD6D43}" presName="space" presStyleCnt="0"/>
      <dgm:spPr/>
    </dgm:pt>
    <dgm:pt modelId="{1F42C1A6-7E6F-4DDC-8040-F50F11D16173}" type="pres">
      <dgm:prSet presAssocID="{1E9382A9-D3BD-4062-8EBD-45CF43BB3B9E}" presName="Name5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AA35B8C-E8AD-422A-B9C3-743576468988}" type="pres">
      <dgm:prSet presAssocID="{9094F727-261F-47C7-927E-02AF067B63FD}" presName="space" presStyleCnt="0"/>
      <dgm:spPr/>
    </dgm:pt>
    <dgm:pt modelId="{FBC6D1F5-DE7F-4B2B-9AC3-12C905EA51AF}" type="pres">
      <dgm:prSet presAssocID="{A4E3EF90-C882-4FE4-A2F0-01C0B8E1432A}" presName="Name5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AA3115C4-1630-4C87-90E7-95BD96D4F8B9}" type="presOf" srcId="{06D5F428-3BA9-4019-952B-1D7C89E92C9D}" destId="{61AC03ED-BEE7-4A26-9730-6E68A31008E6}" srcOrd="0" destOrd="0" presId="urn:microsoft.com/office/officeart/2005/8/layout/venn3"/>
    <dgm:cxn modelId="{C416E819-65CA-4779-88D5-FF86D9E0A5B9}" srcId="{2D4B61BC-4647-492F-90F4-B1A3D182E948}" destId="{6A7B4A15-845D-42EA-AEA5-58C000B361D3}" srcOrd="1" destOrd="0" parTransId="{9441A682-3680-4D67-A139-E3771D5E2250}" sibTransId="{4C663733-5A85-45F1-9A93-C12A3AB30509}"/>
    <dgm:cxn modelId="{875036EB-5AFF-4F21-B18D-3D7AC7B8FBAF}" srcId="{2D4B61BC-4647-492F-90F4-B1A3D182E948}" destId="{06D5F428-3BA9-4019-952B-1D7C89E92C9D}" srcOrd="2" destOrd="0" parTransId="{E42DBF9E-05B7-4E0D-8B48-999E69B136EF}" sibTransId="{EEA93FCE-69CD-46A1-BA7D-FB8742362E35}"/>
    <dgm:cxn modelId="{486E34E0-E48F-4058-A7A3-75DD49BC8B36}" srcId="{2D4B61BC-4647-492F-90F4-B1A3D182E948}" destId="{1E9382A9-D3BD-4062-8EBD-45CF43BB3B9E}" srcOrd="4" destOrd="0" parTransId="{3C1AAA2E-2186-4E2B-94FB-2D8EAA5E1A72}" sibTransId="{9094F727-261F-47C7-927E-02AF067B63FD}"/>
    <dgm:cxn modelId="{7BA4C279-DFD7-448F-8303-CDD8A6B71B0E}" srcId="{2D4B61BC-4647-492F-90F4-B1A3D182E948}" destId="{29729A0A-2BA3-4328-BFE5-6FF51C9FC12C}" srcOrd="0" destOrd="0" parTransId="{87C77BD6-F985-4DC3-A11E-B06D8C86D840}" sibTransId="{CB965753-BF52-4A62-A635-DFC43B3AA470}"/>
    <dgm:cxn modelId="{BA58C60C-6FD4-4C9D-AB0A-7E8807201FE2}" type="presOf" srcId="{DC6441B1-BA60-4839-AD7D-01776D5E782B}" destId="{574AF433-6263-468A-B148-343C1CE7635F}" srcOrd="0" destOrd="0" presId="urn:microsoft.com/office/officeart/2005/8/layout/venn3"/>
    <dgm:cxn modelId="{24A9054C-6F06-4E92-A110-D9B9A679E180}" type="presOf" srcId="{29729A0A-2BA3-4328-BFE5-6FF51C9FC12C}" destId="{A2BA7890-182E-48C7-946E-AF7B0A4054A1}" srcOrd="0" destOrd="0" presId="urn:microsoft.com/office/officeart/2005/8/layout/venn3"/>
    <dgm:cxn modelId="{40E48B9E-AC52-4043-87CE-29A5D0EF9336}" srcId="{2D4B61BC-4647-492F-90F4-B1A3D182E948}" destId="{DC6441B1-BA60-4839-AD7D-01776D5E782B}" srcOrd="3" destOrd="0" parTransId="{77B20017-DD54-4339-A615-3DD1006CDC97}" sibTransId="{AC288754-C1BC-4998-82FE-66327BDD6D43}"/>
    <dgm:cxn modelId="{CDC194D0-BE9B-45AF-A25F-A634CF45C2C3}" srcId="{2D4B61BC-4647-492F-90F4-B1A3D182E948}" destId="{A4E3EF90-C882-4FE4-A2F0-01C0B8E1432A}" srcOrd="5" destOrd="0" parTransId="{C2F6C1B4-F17D-488A-BAE5-0A0C7ABA7465}" sibTransId="{0EB88167-613D-44AD-BF7C-B699F6F99614}"/>
    <dgm:cxn modelId="{B0BDCBDB-C18B-4B35-BD98-9B8D06131A04}" type="presOf" srcId="{2D4B61BC-4647-492F-90F4-B1A3D182E948}" destId="{5A3F058D-1991-40BE-B082-741035001636}" srcOrd="0" destOrd="0" presId="urn:microsoft.com/office/officeart/2005/8/layout/venn3"/>
    <dgm:cxn modelId="{3276BDA5-DD99-441A-9543-449CCB46009D}" type="presOf" srcId="{1E9382A9-D3BD-4062-8EBD-45CF43BB3B9E}" destId="{1F42C1A6-7E6F-4DDC-8040-F50F11D16173}" srcOrd="0" destOrd="0" presId="urn:microsoft.com/office/officeart/2005/8/layout/venn3"/>
    <dgm:cxn modelId="{EC89F3C3-BA66-4362-B4E7-F64BFBFE08FE}" type="presOf" srcId="{6A7B4A15-845D-42EA-AEA5-58C000B361D3}" destId="{B88F638F-8934-42A7-B4C9-AF4F8FD5249E}" srcOrd="0" destOrd="0" presId="urn:microsoft.com/office/officeart/2005/8/layout/venn3"/>
    <dgm:cxn modelId="{87A8C1DB-D15C-4417-8DC4-3CA33B883AA7}" type="presOf" srcId="{A4E3EF90-C882-4FE4-A2F0-01C0B8E1432A}" destId="{FBC6D1F5-DE7F-4B2B-9AC3-12C905EA51AF}" srcOrd="0" destOrd="0" presId="urn:microsoft.com/office/officeart/2005/8/layout/venn3"/>
    <dgm:cxn modelId="{41E20E5F-4CED-42C2-941B-54F35E5E3796}" type="presParOf" srcId="{5A3F058D-1991-40BE-B082-741035001636}" destId="{A2BA7890-182E-48C7-946E-AF7B0A4054A1}" srcOrd="0" destOrd="0" presId="urn:microsoft.com/office/officeart/2005/8/layout/venn3"/>
    <dgm:cxn modelId="{1A8811F9-D5A2-4237-8336-0AF54467DEA7}" type="presParOf" srcId="{5A3F058D-1991-40BE-B082-741035001636}" destId="{BBE0843C-FA3F-4851-AE11-FDD2FC30329C}" srcOrd="1" destOrd="0" presId="urn:microsoft.com/office/officeart/2005/8/layout/venn3"/>
    <dgm:cxn modelId="{7A658A97-916A-4345-B368-3D13783748EB}" type="presParOf" srcId="{5A3F058D-1991-40BE-B082-741035001636}" destId="{B88F638F-8934-42A7-B4C9-AF4F8FD5249E}" srcOrd="2" destOrd="0" presId="urn:microsoft.com/office/officeart/2005/8/layout/venn3"/>
    <dgm:cxn modelId="{E11E9BBD-BD28-4728-97E2-5B52AEEAA0BE}" type="presParOf" srcId="{5A3F058D-1991-40BE-B082-741035001636}" destId="{74C66A5B-F52A-449E-A94B-7FBB582C358C}" srcOrd="3" destOrd="0" presId="urn:microsoft.com/office/officeart/2005/8/layout/venn3"/>
    <dgm:cxn modelId="{9B40D539-4C62-4D94-8662-8AF6252B0AB2}" type="presParOf" srcId="{5A3F058D-1991-40BE-B082-741035001636}" destId="{61AC03ED-BEE7-4A26-9730-6E68A31008E6}" srcOrd="4" destOrd="0" presId="urn:microsoft.com/office/officeart/2005/8/layout/venn3"/>
    <dgm:cxn modelId="{6A2C4841-6980-4B59-91B3-3F5658980B1A}" type="presParOf" srcId="{5A3F058D-1991-40BE-B082-741035001636}" destId="{E02BA64C-C078-4C02-9BDA-046BE2884429}" srcOrd="5" destOrd="0" presId="urn:microsoft.com/office/officeart/2005/8/layout/venn3"/>
    <dgm:cxn modelId="{EB60E81E-3329-4BC3-9BF8-ADC9CFFE7B73}" type="presParOf" srcId="{5A3F058D-1991-40BE-B082-741035001636}" destId="{574AF433-6263-468A-B148-343C1CE7635F}" srcOrd="6" destOrd="0" presId="urn:microsoft.com/office/officeart/2005/8/layout/venn3"/>
    <dgm:cxn modelId="{FB2B89FD-D472-474C-88D5-32C3761C4BA1}" type="presParOf" srcId="{5A3F058D-1991-40BE-B082-741035001636}" destId="{B34BD354-EEB7-45E1-8968-5AFE4E709219}" srcOrd="7" destOrd="0" presId="urn:microsoft.com/office/officeart/2005/8/layout/venn3"/>
    <dgm:cxn modelId="{F8E10ECE-EA1C-4B78-8CDF-C74D8606FBD4}" type="presParOf" srcId="{5A3F058D-1991-40BE-B082-741035001636}" destId="{1F42C1A6-7E6F-4DDC-8040-F50F11D16173}" srcOrd="8" destOrd="0" presId="urn:microsoft.com/office/officeart/2005/8/layout/venn3"/>
    <dgm:cxn modelId="{C8E1DFDD-2E37-4B16-9EC2-B61FEB57A4CD}" type="presParOf" srcId="{5A3F058D-1991-40BE-B082-741035001636}" destId="{2AA35B8C-E8AD-422A-B9C3-743576468988}" srcOrd="9" destOrd="0" presId="urn:microsoft.com/office/officeart/2005/8/layout/venn3"/>
    <dgm:cxn modelId="{F48DDEEC-264B-4F89-8ABB-A3CFC785925D}" type="presParOf" srcId="{5A3F058D-1991-40BE-B082-741035001636}" destId="{FBC6D1F5-DE7F-4B2B-9AC3-12C905EA51AF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FFCA5B-E6F6-4F2A-9967-2E9F7086D947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5B0A3747-C372-4508-85AD-75994E2F8891}">
      <dgm:prSet phldrT="[Texto]"/>
      <dgm:spPr/>
      <dgm:t>
        <a:bodyPr/>
        <a:lstStyle/>
        <a:p>
          <a:r>
            <a:rPr lang="pt-PT" b="1" dirty="0" smtClean="0"/>
            <a:t>Pontos Fortes</a:t>
          </a:r>
          <a:endParaRPr lang="pt-PT" b="1" dirty="0"/>
        </a:p>
      </dgm:t>
    </dgm:pt>
    <dgm:pt modelId="{B0DF60DD-7410-4CFD-AE58-6D34C7BFFD1E}" type="parTrans" cxnId="{3DCB55CA-84CD-422B-BE7C-F212967F7D44}">
      <dgm:prSet/>
      <dgm:spPr/>
      <dgm:t>
        <a:bodyPr/>
        <a:lstStyle/>
        <a:p>
          <a:endParaRPr lang="pt-PT"/>
        </a:p>
      </dgm:t>
    </dgm:pt>
    <dgm:pt modelId="{CB620654-15A8-42B5-837E-1A7144D47938}" type="sibTrans" cxnId="{3DCB55CA-84CD-422B-BE7C-F212967F7D44}">
      <dgm:prSet/>
      <dgm:spPr/>
      <dgm:t>
        <a:bodyPr/>
        <a:lstStyle/>
        <a:p>
          <a:endParaRPr lang="pt-PT"/>
        </a:p>
      </dgm:t>
    </dgm:pt>
    <dgm:pt modelId="{1D87D4D1-FC8C-41CD-81C3-F0944B1E64D7}">
      <dgm:prSet phldrT="[Texto]"/>
      <dgm:spPr/>
      <dgm:t>
        <a:bodyPr/>
        <a:lstStyle/>
        <a:p>
          <a:r>
            <a:rPr lang="pt-PT" b="1" dirty="0" smtClean="0"/>
            <a:t>Pontos Fracos</a:t>
          </a:r>
          <a:endParaRPr lang="pt-PT" b="1" dirty="0"/>
        </a:p>
      </dgm:t>
    </dgm:pt>
    <dgm:pt modelId="{1D24F5E2-93FC-4651-86DC-B1F2C29D3543}" type="parTrans" cxnId="{302FD837-42AA-452F-A929-7B0F492E2C11}">
      <dgm:prSet/>
      <dgm:spPr/>
      <dgm:t>
        <a:bodyPr/>
        <a:lstStyle/>
        <a:p>
          <a:endParaRPr lang="pt-PT"/>
        </a:p>
      </dgm:t>
    </dgm:pt>
    <dgm:pt modelId="{F6207AE7-C6F5-448F-92F6-B476BB6505B7}" type="sibTrans" cxnId="{302FD837-42AA-452F-A929-7B0F492E2C11}">
      <dgm:prSet/>
      <dgm:spPr/>
      <dgm:t>
        <a:bodyPr/>
        <a:lstStyle/>
        <a:p>
          <a:endParaRPr lang="pt-PT"/>
        </a:p>
      </dgm:t>
    </dgm:pt>
    <dgm:pt modelId="{8A740BE9-DF90-4C07-B0E4-6EC625EF480C}">
      <dgm:prSet phldrT="[Texto]" custT="1"/>
      <dgm:spPr/>
      <dgm:t>
        <a:bodyPr/>
        <a:lstStyle/>
        <a:p>
          <a:r>
            <a:rPr lang="pt-PT" sz="2400" b="1" dirty="0" smtClean="0"/>
            <a:t>Oportunidades</a:t>
          </a:r>
          <a:endParaRPr lang="pt-PT" sz="2400" b="1" dirty="0"/>
        </a:p>
      </dgm:t>
    </dgm:pt>
    <dgm:pt modelId="{A44B900E-61D7-4BB2-A176-5A78860391D7}" type="parTrans" cxnId="{DB6CEF20-87BB-48CF-BF43-F7593A6E37C4}">
      <dgm:prSet/>
      <dgm:spPr/>
      <dgm:t>
        <a:bodyPr/>
        <a:lstStyle/>
        <a:p>
          <a:endParaRPr lang="pt-PT"/>
        </a:p>
      </dgm:t>
    </dgm:pt>
    <dgm:pt modelId="{01AEE137-5CD2-435A-93A6-D8594E763FD0}" type="sibTrans" cxnId="{DB6CEF20-87BB-48CF-BF43-F7593A6E37C4}">
      <dgm:prSet/>
      <dgm:spPr/>
      <dgm:t>
        <a:bodyPr/>
        <a:lstStyle/>
        <a:p>
          <a:endParaRPr lang="pt-PT"/>
        </a:p>
      </dgm:t>
    </dgm:pt>
    <dgm:pt modelId="{2ED52E50-0791-485A-8449-F62F36FD99F7}">
      <dgm:prSet phldrT="[Texto]"/>
      <dgm:spPr/>
      <dgm:t>
        <a:bodyPr/>
        <a:lstStyle/>
        <a:p>
          <a:r>
            <a:rPr lang="pt-PT" b="1" dirty="0" smtClean="0"/>
            <a:t>Ameaças</a:t>
          </a:r>
          <a:endParaRPr lang="pt-PT" b="1" dirty="0"/>
        </a:p>
      </dgm:t>
    </dgm:pt>
    <dgm:pt modelId="{6D2FC874-ED12-4302-BEC2-7360E0DDACED}" type="parTrans" cxnId="{5C3684BF-0A13-401D-BFDF-E383AA0D5047}">
      <dgm:prSet/>
      <dgm:spPr/>
      <dgm:t>
        <a:bodyPr/>
        <a:lstStyle/>
        <a:p>
          <a:endParaRPr lang="pt-PT"/>
        </a:p>
      </dgm:t>
    </dgm:pt>
    <dgm:pt modelId="{4CABC766-36A8-441F-94F1-116EFDE36AC2}" type="sibTrans" cxnId="{5C3684BF-0A13-401D-BFDF-E383AA0D5047}">
      <dgm:prSet/>
      <dgm:spPr/>
      <dgm:t>
        <a:bodyPr/>
        <a:lstStyle/>
        <a:p>
          <a:endParaRPr lang="pt-PT"/>
        </a:p>
      </dgm:t>
    </dgm:pt>
    <dgm:pt modelId="{FBEE63D2-20E8-4339-8962-EC26A98AFEC5}" type="pres">
      <dgm:prSet presAssocID="{51FFCA5B-E6F6-4F2A-9967-2E9F7086D947}" presName="matrix" presStyleCnt="0">
        <dgm:presLayoutVars>
          <dgm:chMax val="1"/>
          <dgm:dir/>
          <dgm:resizeHandles val="exact"/>
        </dgm:presLayoutVars>
      </dgm:prSet>
      <dgm:spPr/>
    </dgm:pt>
    <dgm:pt modelId="{0D3CD95B-E314-4AC4-94FC-3F748B5A7582}" type="pres">
      <dgm:prSet presAssocID="{51FFCA5B-E6F6-4F2A-9967-2E9F7086D947}" presName="axisShape" presStyleLbl="bgShp" presStyleIdx="0" presStyleCnt="1"/>
      <dgm:spPr/>
    </dgm:pt>
    <dgm:pt modelId="{E69D0D32-175B-4444-95F9-8D2ECFC29B90}" type="pres">
      <dgm:prSet presAssocID="{51FFCA5B-E6F6-4F2A-9967-2E9F7086D947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8BA52D1-82AC-4BB5-8F40-7269CA46CFC7}" type="pres">
      <dgm:prSet presAssocID="{51FFCA5B-E6F6-4F2A-9967-2E9F7086D947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8A1BF84-6242-44C0-A92F-B935F7C3BECB}" type="pres">
      <dgm:prSet presAssocID="{51FFCA5B-E6F6-4F2A-9967-2E9F7086D947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E9342BD-E74B-4327-AB3A-5186C2DFB555}" type="pres">
      <dgm:prSet presAssocID="{51FFCA5B-E6F6-4F2A-9967-2E9F7086D947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02FD837-42AA-452F-A929-7B0F492E2C11}" srcId="{51FFCA5B-E6F6-4F2A-9967-2E9F7086D947}" destId="{1D87D4D1-FC8C-41CD-81C3-F0944B1E64D7}" srcOrd="1" destOrd="0" parTransId="{1D24F5E2-93FC-4651-86DC-B1F2C29D3543}" sibTransId="{F6207AE7-C6F5-448F-92F6-B476BB6505B7}"/>
    <dgm:cxn modelId="{111E456A-81C9-46AE-9991-11B83F7F68A8}" type="presOf" srcId="{51FFCA5B-E6F6-4F2A-9967-2E9F7086D947}" destId="{FBEE63D2-20E8-4339-8962-EC26A98AFEC5}" srcOrd="0" destOrd="0" presId="urn:microsoft.com/office/officeart/2005/8/layout/matrix2"/>
    <dgm:cxn modelId="{0CBABAA9-3314-4A5E-953B-C5A80CA32D5A}" type="presOf" srcId="{2ED52E50-0791-485A-8449-F62F36FD99F7}" destId="{FE9342BD-E74B-4327-AB3A-5186C2DFB555}" srcOrd="0" destOrd="0" presId="urn:microsoft.com/office/officeart/2005/8/layout/matrix2"/>
    <dgm:cxn modelId="{C1C6B096-54E1-490B-A0A7-4F6FC1D0A576}" type="presOf" srcId="{5B0A3747-C372-4508-85AD-75994E2F8891}" destId="{E69D0D32-175B-4444-95F9-8D2ECFC29B90}" srcOrd="0" destOrd="0" presId="urn:microsoft.com/office/officeart/2005/8/layout/matrix2"/>
    <dgm:cxn modelId="{5C3684BF-0A13-401D-BFDF-E383AA0D5047}" srcId="{51FFCA5B-E6F6-4F2A-9967-2E9F7086D947}" destId="{2ED52E50-0791-485A-8449-F62F36FD99F7}" srcOrd="3" destOrd="0" parTransId="{6D2FC874-ED12-4302-BEC2-7360E0DDACED}" sibTransId="{4CABC766-36A8-441F-94F1-116EFDE36AC2}"/>
    <dgm:cxn modelId="{AC8D14B7-D320-4801-91B2-F8DA8701D63B}" type="presOf" srcId="{1D87D4D1-FC8C-41CD-81C3-F0944B1E64D7}" destId="{18BA52D1-82AC-4BB5-8F40-7269CA46CFC7}" srcOrd="0" destOrd="0" presId="urn:microsoft.com/office/officeart/2005/8/layout/matrix2"/>
    <dgm:cxn modelId="{83C704F6-606E-4F67-9CC8-B9B0899A26B1}" type="presOf" srcId="{8A740BE9-DF90-4C07-B0E4-6EC625EF480C}" destId="{48A1BF84-6242-44C0-A92F-B935F7C3BECB}" srcOrd="0" destOrd="0" presId="urn:microsoft.com/office/officeart/2005/8/layout/matrix2"/>
    <dgm:cxn modelId="{3DCB55CA-84CD-422B-BE7C-F212967F7D44}" srcId="{51FFCA5B-E6F6-4F2A-9967-2E9F7086D947}" destId="{5B0A3747-C372-4508-85AD-75994E2F8891}" srcOrd="0" destOrd="0" parTransId="{B0DF60DD-7410-4CFD-AE58-6D34C7BFFD1E}" sibTransId="{CB620654-15A8-42B5-837E-1A7144D47938}"/>
    <dgm:cxn modelId="{DB6CEF20-87BB-48CF-BF43-F7593A6E37C4}" srcId="{51FFCA5B-E6F6-4F2A-9967-2E9F7086D947}" destId="{8A740BE9-DF90-4C07-B0E4-6EC625EF480C}" srcOrd="2" destOrd="0" parTransId="{A44B900E-61D7-4BB2-A176-5A78860391D7}" sibTransId="{01AEE137-5CD2-435A-93A6-D8594E763FD0}"/>
    <dgm:cxn modelId="{4D9BCBE9-EE3E-4819-B7D1-C45178EE2F24}" type="presParOf" srcId="{FBEE63D2-20E8-4339-8962-EC26A98AFEC5}" destId="{0D3CD95B-E314-4AC4-94FC-3F748B5A7582}" srcOrd="0" destOrd="0" presId="urn:microsoft.com/office/officeart/2005/8/layout/matrix2"/>
    <dgm:cxn modelId="{97BBAC3C-13AF-4CFA-9913-CD815BC3D643}" type="presParOf" srcId="{FBEE63D2-20E8-4339-8962-EC26A98AFEC5}" destId="{E69D0D32-175B-4444-95F9-8D2ECFC29B90}" srcOrd="1" destOrd="0" presId="urn:microsoft.com/office/officeart/2005/8/layout/matrix2"/>
    <dgm:cxn modelId="{B81FCB4B-21CD-4E57-BC09-87542CE23920}" type="presParOf" srcId="{FBEE63D2-20E8-4339-8962-EC26A98AFEC5}" destId="{18BA52D1-82AC-4BB5-8F40-7269CA46CFC7}" srcOrd="2" destOrd="0" presId="urn:microsoft.com/office/officeart/2005/8/layout/matrix2"/>
    <dgm:cxn modelId="{20766470-6211-4E90-BB51-26DDE4B03F17}" type="presParOf" srcId="{FBEE63D2-20E8-4339-8962-EC26A98AFEC5}" destId="{48A1BF84-6242-44C0-A92F-B935F7C3BECB}" srcOrd="3" destOrd="0" presId="urn:microsoft.com/office/officeart/2005/8/layout/matrix2"/>
    <dgm:cxn modelId="{DA793893-443F-458C-931B-69FC027DB141}" type="presParOf" srcId="{FBEE63D2-20E8-4339-8962-EC26A98AFEC5}" destId="{FE9342BD-E74B-4327-AB3A-5186C2DFB55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510CE1-7DB7-4A87-96B7-7FCE7C85300A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700" kern="1200" dirty="0"/>
        </a:p>
      </dsp:txBody>
      <dsp:txXfrm rot="5400000">
        <a:off x="-247798" y="249366"/>
        <a:ext cx="1651992" cy="1156394"/>
      </dsp:txXfrm>
    </dsp:sp>
    <dsp:sp modelId="{0D028D69-F262-41B2-9E43-7B3DA9A6BB80}">
      <dsp:nvSpPr>
        <dsp:cNvPr id="0" name=""/>
        <dsp:cNvSpPr/>
      </dsp:nvSpPr>
      <dsp:spPr>
        <a:xfrm rot="5400000">
          <a:off x="4757823" y="-3599861"/>
          <a:ext cx="1073794" cy="82766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400" kern="1200" dirty="0" smtClean="0"/>
            <a:t> Va</a:t>
          </a:r>
          <a:r>
            <a:rPr lang="pt-PT" sz="2400" kern="1200" dirty="0" smtClean="0"/>
            <a:t>lência do </a:t>
          </a:r>
          <a:r>
            <a:rPr lang="pt-PT" sz="2400" b="1" kern="1200" dirty="0" smtClean="0"/>
            <a:t>Instituto de Educação </a:t>
          </a:r>
          <a:r>
            <a:rPr lang="pt-PT" sz="2400" kern="1200" dirty="0" smtClean="0"/>
            <a:t>da UL</a:t>
          </a:r>
          <a:endParaRPr lang="pt-PT" sz="2400" kern="1200" dirty="0"/>
        </a:p>
      </dsp:txBody>
      <dsp:txXfrm rot="5400000">
        <a:off x="4757823" y="-3599861"/>
        <a:ext cx="1073794" cy="8276653"/>
      </dsp:txXfrm>
    </dsp:sp>
    <dsp:sp modelId="{E36E6C23-806D-451F-87AD-AA2EB3B5DC94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700" kern="1200" dirty="0"/>
        </a:p>
      </dsp:txBody>
      <dsp:txXfrm rot="5400000">
        <a:off x="-247798" y="1707802"/>
        <a:ext cx="1651992" cy="1156394"/>
      </dsp:txXfrm>
    </dsp:sp>
    <dsp:sp modelId="{49F75D59-2580-4721-A147-1428C16C6273}">
      <dsp:nvSpPr>
        <dsp:cNvPr id="0" name=""/>
        <dsp:cNvSpPr/>
      </dsp:nvSpPr>
      <dsp:spPr>
        <a:xfrm rot="5400000">
          <a:off x="4757823" y="-2141425"/>
          <a:ext cx="1073794" cy="82766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400" kern="1200" dirty="0" smtClean="0"/>
            <a:t>Intervenção, investigação, desenvolvimento e exploração de novas formas de desenhar e implementar cenários de aprendizagem com as TIC </a:t>
          </a:r>
          <a:endParaRPr lang="pt-PT" sz="2400" kern="1200" dirty="0"/>
        </a:p>
      </dsp:txBody>
      <dsp:txXfrm rot="5400000">
        <a:off x="4757823" y="-2141425"/>
        <a:ext cx="1073794" cy="8276653"/>
      </dsp:txXfrm>
    </dsp:sp>
    <dsp:sp modelId="{D1C2A68A-318A-4F5A-91B2-95430191F050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700" kern="1200"/>
        </a:p>
      </dsp:txBody>
      <dsp:txXfrm rot="5400000">
        <a:off x="-247798" y="3166238"/>
        <a:ext cx="1651992" cy="1156394"/>
      </dsp:txXfrm>
    </dsp:sp>
    <dsp:sp modelId="{A0742B7C-8572-4C90-B4E0-0518BCAB0356}">
      <dsp:nvSpPr>
        <dsp:cNvPr id="0" name=""/>
        <dsp:cNvSpPr/>
      </dsp:nvSpPr>
      <dsp:spPr>
        <a:xfrm rot="5400000">
          <a:off x="4757823" y="-682989"/>
          <a:ext cx="1073794" cy="82766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400" kern="1200" dirty="0" smtClean="0"/>
            <a:t>Crianças, jovens, educadores e instituições de educação e formação</a:t>
          </a:r>
          <a:endParaRPr lang="pt-PT" sz="2400" kern="1200" dirty="0"/>
        </a:p>
      </dsp:txBody>
      <dsp:txXfrm rot="5400000">
        <a:off x="4757823" y="-682989"/>
        <a:ext cx="1073794" cy="827665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8AB502-A62C-4AEB-9FCB-91FDE2987044}">
      <dsp:nvSpPr>
        <dsp:cNvPr id="0" name=""/>
        <dsp:cNvSpPr/>
      </dsp:nvSpPr>
      <dsp:spPr>
        <a:xfrm>
          <a:off x="837" y="163803"/>
          <a:ext cx="3264916" cy="1958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/>
            <a:t>Desenvolver e implementar </a:t>
          </a:r>
          <a:r>
            <a:rPr lang="pt-PT" sz="2000" b="1" kern="1200" dirty="0" smtClean="0"/>
            <a:t>propostas de trabalho </a:t>
          </a:r>
          <a:r>
            <a:rPr lang="pt-PT" sz="2000" kern="1200" dirty="0" smtClean="0"/>
            <a:t>no domínio das </a:t>
          </a:r>
          <a:r>
            <a:rPr lang="pt-PT" sz="2000" b="1" kern="1200" dirty="0" smtClean="0"/>
            <a:t>tecnologias na Educação</a:t>
          </a:r>
          <a:endParaRPr lang="pt-PT" sz="2000" b="1" kern="1200" dirty="0"/>
        </a:p>
      </dsp:txBody>
      <dsp:txXfrm>
        <a:off x="837" y="163803"/>
        <a:ext cx="3264916" cy="1958950"/>
      </dsp:txXfrm>
    </dsp:sp>
    <dsp:sp modelId="{680F1D6E-3989-4579-A4CE-CD384C5257D9}">
      <dsp:nvSpPr>
        <dsp:cNvPr id="0" name=""/>
        <dsp:cNvSpPr/>
      </dsp:nvSpPr>
      <dsp:spPr>
        <a:xfrm>
          <a:off x="3592245" y="163803"/>
          <a:ext cx="3264916" cy="1958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/>
            <a:t>Desenvolver </a:t>
          </a:r>
          <a:r>
            <a:rPr lang="pt-PT" sz="2000" b="1" kern="1200" dirty="0" smtClean="0"/>
            <a:t>cenários</a:t>
          </a:r>
          <a:r>
            <a:rPr lang="pt-PT" sz="2000" kern="1200" dirty="0" smtClean="0"/>
            <a:t> e </a:t>
          </a:r>
          <a:r>
            <a:rPr lang="pt-PT" sz="2000" b="1" kern="1200" dirty="0" err="1" smtClean="0"/>
            <a:t>RED’s</a:t>
          </a:r>
          <a:r>
            <a:rPr lang="pt-PT" sz="2000" kern="1200" dirty="0" smtClean="0"/>
            <a:t> numa multiplicidade de formas</a:t>
          </a:r>
          <a:endParaRPr lang="pt-PT" sz="2000" kern="1200" dirty="0"/>
        </a:p>
      </dsp:txBody>
      <dsp:txXfrm>
        <a:off x="3592245" y="163803"/>
        <a:ext cx="3264916" cy="1958950"/>
      </dsp:txXfrm>
    </dsp:sp>
    <dsp:sp modelId="{FDA53158-343B-4037-A77C-E9FCB46D59DE}">
      <dsp:nvSpPr>
        <dsp:cNvPr id="0" name=""/>
        <dsp:cNvSpPr/>
      </dsp:nvSpPr>
      <dsp:spPr>
        <a:xfrm>
          <a:off x="17243" y="2449245"/>
          <a:ext cx="6823513" cy="1958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/>
            <a:t>Produzir </a:t>
          </a:r>
          <a:r>
            <a:rPr lang="pt-PT" sz="2000" b="1" kern="1200" dirty="0" smtClean="0"/>
            <a:t>conhecimento no domínio das TIC na Educação </a:t>
          </a:r>
          <a:r>
            <a:rPr lang="pt-PT" sz="1800" kern="1200" dirty="0" smtClean="0"/>
            <a:t>(ética, segurança e sustentabilidade ecológica) </a:t>
          </a:r>
          <a:r>
            <a:rPr lang="pt-PT" sz="2000" kern="1200" dirty="0" smtClean="0"/>
            <a:t>a partir da </a:t>
          </a:r>
          <a:r>
            <a:rPr lang="pt-PT" sz="2000" b="1" kern="1200" dirty="0" smtClean="0"/>
            <a:t>experiência</a:t>
          </a:r>
          <a:r>
            <a:rPr lang="pt-PT" sz="2000" kern="1200" dirty="0" smtClean="0"/>
            <a:t> vivida na </a:t>
          </a:r>
          <a:r>
            <a:rPr lang="pt-PT" sz="2000" b="1" kern="1200" dirty="0" smtClean="0"/>
            <a:t>reflexão</a:t>
          </a:r>
          <a:r>
            <a:rPr lang="pt-PT" sz="2000" kern="1200" dirty="0" smtClean="0"/>
            <a:t> com organismos parceiros </a:t>
          </a:r>
          <a:r>
            <a:rPr lang="pt-PT" sz="1800" kern="1200" dirty="0" smtClean="0"/>
            <a:t>(professores, investigadores, gestores, alunos, encarregados de educação…)</a:t>
          </a:r>
          <a:endParaRPr lang="pt-PT" sz="2000" kern="1200" dirty="0"/>
        </a:p>
      </dsp:txBody>
      <dsp:txXfrm>
        <a:off x="17243" y="2449245"/>
        <a:ext cx="6823513" cy="19589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2A3B98-25C2-4AF5-8AC2-3C94B04412AF}">
      <dsp:nvSpPr>
        <dsp:cNvPr id="0" name=""/>
        <dsp:cNvSpPr/>
      </dsp:nvSpPr>
      <dsp:spPr>
        <a:xfrm>
          <a:off x="4431065" y="2026988"/>
          <a:ext cx="3479463" cy="551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151"/>
              </a:lnTo>
              <a:lnTo>
                <a:pt x="3479463" y="376151"/>
              </a:lnTo>
              <a:lnTo>
                <a:pt x="3479463" y="55196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6158F-F5D7-45F3-8A82-02974964EC57}">
      <dsp:nvSpPr>
        <dsp:cNvPr id="0" name=""/>
        <dsp:cNvSpPr/>
      </dsp:nvSpPr>
      <dsp:spPr>
        <a:xfrm>
          <a:off x="4431065" y="2026988"/>
          <a:ext cx="1159821" cy="551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151"/>
              </a:lnTo>
              <a:lnTo>
                <a:pt x="1159821" y="376151"/>
              </a:lnTo>
              <a:lnTo>
                <a:pt x="1159821" y="55196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55EAD-C734-4D67-98B9-717D5EB1C539}">
      <dsp:nvSpPr>
        <dsp:cNvPr id="0" name=""/>
        <dsp:cNvSpPr/>
      </dsp:nvSpPr>
      <dsp:spPr>
        <a:xfrm>
          <a:off x="3271244" y="2026988"/>
          <a:ext cx="1159821" cy="551969"/>
        </a:xfrm>
        <a:custGeom>
          <a:avLst/>
          <a:gdLst/>
          <a:ahLst/>
          <a:cxnLst/>
          <a:rect l="0" t="0" r="0" b="0"/>
          <a:pathLst>
            <a:path>
              <a:moveTo>
                <a:pt x="1159821" y="0"/>
              </a:moveTo>
              <a:lnTo>
                <a:pt x="1159821" y="376151"/>
              </a:lnTo>
              <a:lnTo>
                <a:pt x="0" y="376151"/>
              </a:lnTo>
              <a:lnTo>
                <a:pt x="0" y="55196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F8FEE-AD34-4998-B80F-4DBDC285B831}">
      <dsp:nvSpPr>
        <dsp:cNvPr id="0" name=""/>
        <dsp:cNvSpPr/>
      </dsp:nvSpPr>
      <dsp:spPr>
        <a:xfrm>
          <a:off x="951602" y="2026988"/>
          <a:ext cx="3479463" cy="551969"/>
        </a:xfrm>
        <a:custGeom>
          <a:avLst/>
          <a:gdLst/>
          <a:ahLst/>
          <a:cxnLst/>
          <a:rect l="0" t="0" r="0" b="0"/>
          <a:pathLst>
            <a:path>
              <a:moveTo>
                <a:pt x="3479463" y="0"/>
              </a:moveTo>
              <a:lnTo>
                <a:pt x="3479463" y="376151"/>
              </a:lnTo>
              <a:lnTo>
                <a:pt x="0" y="376151"/>
              </a:lnTo>
              <a:lnTo>
                <a:pt x="0" y="55196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373CF-FE53-4254-8C59-7F49E1295F2E}">
      <dsp:nvSpPr>
        <dsp:cNvPr id="0" name=""/>
        <dsp:cNvSpPr/>
      </dsp:nvSpPr>
      <dsp:spPr>
        <a:xfrm>
          <a:off x="3482121" y="821829"/>
          <a:ext cx="1897888" cy="1205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EBB3A-FF4A-435F-AD33-EA41AE2350BD}">
      <dsp:nvSpPr>
        <dsp:cNvPr id="0" name=""/>
        <dsp:cNvSpPr/>
      </dsp:nvSpPr>
      <dsp:spPr>
        <a:xfrm>
          <a:off x="3692997" y="1022162"/>
          <a:ext cx="1897888" cy="12051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500" kern="1200" dirty="0" smtClean="0"/>
            <a:t>João Matos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500" kern="1200" dirty="0" smtClean="0"/>
            <a:t>Ana Pedro</a:t>
          </a:r>
          <a:endParaRPr lang="pt-PT" sz="2500" kern="1200" dirty="0"/>
        </a:p>
      </dsp:txBody>
      <dsp:txXfrm>
        <a:off x="3692997" y="1022162"/>
        <a:ext cx="1897888" cy="1205159"/>
      </dsp:txXfrm>
    </dsp:sp>
    <dsp:sp modelId="{58281602-4372-4D82-920A-2D0A48869D22}">
      <dsp:nvSpPr>
        <dsp:cNvPr id="0" name=""/>
        <dsp:cNvSpPr/>
      </dsp:nvSpPr>
      <dsp:spPr>
        <a:xfrm>
          <a:off x="2658" y="2578958"/>
          <a:ext cx="1897888" cy="1205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F42F9-CA8B-4D20-B2C7-EF945C99E264}">
      <dsp:nvSpPr>
        <dsp:cNvPr id="0" name=""/>
        <dsp:cNvSpPr/>
      </dsp:nvSpPr>
      <dsp:spPr>
        <a:xfrm>
          <a:off x="213534" y="2779291"/>
          <a:ext cx="1897888" cy="12051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500" kern="1200" dirty="0" smtClean="0"/>
            <a:t>João Piedade</a:t>
          </a:r>
          <a:endParaRPr lang="pt-PT" sz="2500" kern="1200" dirty="0"/>
        </a:p>
      </dsp:txBody>
      <dsp:txXfrm>
        <a:off x="213534" y="2779291"/>
        <a:ext cx="1897888" cy="1205159"/>
      </dsp:txXfrm>
    </dsp:sp>
    <dsp:sp modelId="{DC01BC52-83CE-44A1-AF92-030A13DCCCA6}">
      <dsp:nvSpPr>
        <dsp:cNvPr id="0" name=""/>
        <dsp:cNvSpPr/>
      </dsp:nvSpPr>
      <dsp:spPr>
        <a:xfrm>
          <a:off x="2322300" y="2578958"/>
          <a:ext cx="1897888" cy="1205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C7463-452A-4AFC-A7ED-CFF48C0119A7}">
      <dsp:nvSpPr>
        <dsp:cNvPr id="0" name=""/>
        <dsp:cNvSpPr/>
      </dsp:nvSpPr>
      <dsp:spPr>
        <a:xfrm>
          <a:off x="2533176" y="2779291"/>
          <a:ext cx="1897888" cy="12051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500" kern="1200" dirty="0" smtClean="0"/>
            <a:t>Nuno </a:t>
          </a:r>
          <a:r>
            <a:rPr lang="pt-PT" sz="2500" kern="1200" dirty="0" err="1" smtClean="0"/>
            <a:t>Dorotea</a:t>
          </a:r>
          <a:endParaRPr lang="pt-PT" sz="2500" kern="1200" dirty="0"/>
        </a:p>
      </dsp:txBody>
      <dsp:txXfrm>
        <a:off x="2533176" y="2779291"/>
        <a:ext cx="1897888" cy="1205159"/>
      </dsp:txXfrm>
    </dsp:sp>
    <dsp:sp modelId="{9740F08F-1E8F-44CC-BA8C-65707FD49007}">
      <dsp:nvSpPr>
        <dsp:cNvPr id="0" name=""/>
        <dsp:cNvSpPr/>
      </dsp:nvSpPr>
      <dsp:spPr>
        <a:xfrm>
          <a:off x="4641942" y="2578958"/>
          <a:ext cx="1897888" cy="1205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84228-07DD-4339-B6BA-B7051EDD7119}">
      <dsp:nvSpPr>
        <dsp:cNvPr id="0" name=""/>
        <dsp:cNvSpPr/>
      </dsp:nvSpPr>
      <dsp:spPr>
        <a:xfrm>
          <a:off x="4852818" y="2779291"/>
          <a:ext cx="1897888" cy="12051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500" kern="1200" dirty="0" smtClean="0"/>
            <a:t>Rui Chorincas</a:t>
          </a:r>
          <a:endParaRPr lang="pt-PT" sz="2500" kern="1200" dirty="0"/>
        </a:p>
      </dsp:txBody>
      <dsp:txXfrm>
        <a:off x="4852818" y="2779291"/>
        <a:ext cx="1897888" cy="1205159"/>
      </dsp:txXfrm>
    </dsp:sp>
    <dsp:sp modelId="{B517170D-983C-458D-B986-D582FC89B922}">
      <dsp:nvSpPr>
        <dsp:cNvPr id="0" name=""/>
        <dsp:cNvSpPr/>
      </dsp:nvSpPr>
      <dsp:spPr>
        <a:xfrm>
          <a:off x="6961584" y="2578958"/>
          <a:ext cx="1897888" cy="1205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99BE0-AC84-4ECB-9134-74C04BE76514}">
      <dsp:nvSpPr>
        <dsp:cNvPr id="0" name=""/>
        <dsp:cNvSpPr/>
      </dsp:nvSpPr>
      <dsp:spPr>
        <a:xfrm>
          <a:off x="7172460" y="2779291"/>
          <a:ext cx="1897888" cy="12051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500" kern="1200" dirty="0" smtClean="0"/>
            <a:t>Pedro Patrocínio</a:t>
          </a:r>
          <a:endParaRPr lang="pt-PT" sz="2500" kern="1200" dirty="0"/>
        </a:p>
      </dsp:txBody>
      <dsp:txXfrm>
        <a:off x="7172460" y="2779291"/>
        <a:ext cx="1897888" cy="120515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60B584-CB3A-42E0-A37D-0743564A3005}">
      <dsp:nvSpPr>
        <dsp:cNvPr id="0" name=""/>
        <dsp:cNvSpPr/>
      </dsp:nvSpPr>
      <dsp:spPr>
        <a:xfrm>
          <a:off x="1796449" y="144014"/>
          <a:ext cx="7636238" cy="23042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400" b="1" kern="1200" dirty="0" smtClean="0">
              <a:solidFill>
                <a:schemeClr val="tx1"/>
              </a:solidFill>
            </a:rPr>
            <a:t>Diagnóstico </a:t>
          </a:r>
          <a:endParaRPr lang="pt-PT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400" b="1" kern="1200" dirty="0" smtClean="0">
              <a:solidFill>
                <a:schemeClr val="tx1"/>
              </a:solidFill>
            </a:rPr>
            <a:t>Planificação</a:t>
          </a:r>
          <a:r>
            <a:rPr lang="pt-PT" sz="2400" kern="1200" dirty="0" smtClean="0">
              <a:solidFill>
                <a:schemeClr val="tx1"/>
              </a:solidFill>
            </a:rPr>
            <a:t> das </a:t>
          </a:r>
          <a:r>
            <a:rPr lang="pt-PT" sz="2400" kern="1200" dirty="0" err="1" smtClean="0">
              <a:solidFill>
                <a:schemeClr val="tx1"/>
              </a:solidFill>
            </a:rPr>
            <a:t>actividades</a:t>
          </a:r>
          <a:r>
            <a:rPr lang="pt-PT" sz="2400" kern="1200" dirty="0" smtClean="0">
              <a:solidFill>
                <a:schemeClr val="tx1"/>
              </a:solidFill>
            </a:rPr>
            <a:t> e estratégias</a:t>
          </a:r>
          <a:endParaRPr lang="pt-PT" sz="2400" kern="1200" dirty="0" smtClean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400" b="1" kern="1200" dirty="0" smtClean="0">
              <a:solidFill>
                <a:schemeClr val="tx1"/>
              </a:solidFill>
            </a:rPr>
            <a:t>Execução</a:t>
          </a:r>
          <a:r>
            <a:rPr lang="pt-PT" sz="2400" kern="1200" dirty="0" smtClean="0">
              <a:solidFill>
                <a:schemeClr val="tx1"/>
              </a:solidFill>
            </a:rPr>
            <a:t> das tarefas planeadas </a:t>
          </a:r>
          <a:endParaRPr lang="pt-PT" sz="2400" kern="1200" dirty="0" smtClean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400" b="1" kern="1200" dirty="0" smtClean="0">
              <a:solidFill>
                <a:schemeClr val="tx1"/>
              </a:solidFill>
            </a:rPr>
            <a:t>Avaliação</a:t>
          </a:r>
          <a:endParaRPr lang="pt-PT" sz="2400" b="1" kern="1200" dirty="0">
            <a:solidFill>
              <a:schemeClr val="tx1"/>
            </a:solidFill>
          </a:endParaRPr>
        </a:p>
      </dsp:txBody>
      <dsp:txXfrm>
        <a:off x="1796449" y="144014"/>
        <a:ext cx="7636238" cy="2304258"/>
      </dsp:txXfrm>
    </dsp:sp>
    <dsp:sp modelId="{D7101B95-9CF3-4BC5-968D-E284E6809EB5}">
      <dsp:nvSpPr>
        <dsp:cNvPr id="0" name=""/>
        <dsp:cNvSpPr/>
      </dsp:nvSpPr>
      <dsp:spPr>
        <a:xfrm>
          <a:off x="359" y="288029"/>
          <a:ext cx="1796090" cy="20162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000" b="1" kern="1200" dirty="0" smtClean="0"/>
            <a:t>Fases</a:t>
          </a:r>
          <a:endParaRPr lang="pt-PT" sz="3000" b="1" kern="1200" dirty="0"/>
        </a:p>
      </dsp:txBody>
      <dsp:txXfrm>
        <a:off x="359" y="288029"/>
        <a:ext cx="1796090" cy="201622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C8B111-7F27-4120-B2A1-90C8EAE882E1}">
      <dsp:nvSpPr>
        <dsp:cNvPr id="0" name=""/>
        <dsp:cNvSpPr/>
      </dsp:nvSpPr>
      <dsp:spPr>
        <a:xfrm>
          <a:off x="0" y="149881"/>
          <a:ext cx="8712968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800" kern="1200" dirty="0" smtClean="0"/>
            <a:t>Técnicas e instrumentos de recolha de dados</a:t>
          </a:r>
          <a:endParaRPr lang="pt-PT" sz="2800" kern="1200" dirty="0"/>
        </a:p>
      </dsp:txBody>
      <dsp:txXfrm>
        <a:off x="0" y="149881"/>
        <a:ext cx="8712968" cy="1216800"/>
      </dsp:txXfrm>
    </dsp:sp>
    <dsp:sp modelId="{6989490F-F200-4E37-810D-8EC3713D5ADC}">
      <dsp:nvSpPr>
        <dsp:cNvPr id="0" name=""/>
        <dsp:cNvSpPr/>
      </dsp:nvSpPr>
      <dsp:spPr>
        <a:xfrm>
          <a:off x="0" y="1366681"/>
          <a:ext cx="8712968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PT" sz="2800" kern="1200" dirty="0" smtClean="0"/>
            <a:t>Entrevista Exploratória</a:t>
          </a:r>
          <a:endParaRPr lang="pt-PT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PT" sz="2800" kern="1200" dirty="0" smtClean="0"/>
            <a:t>Análise Documental </a:t>
          </a:r>
          <a:r>
            <a:rPr lang="pt-PT" sz="1800" kern="1200" dirty="0" smtClean="0"/>
            <a:t>(Docs., dossiers, boletins informativos…)</a:t>
          </a:r>
          <a:endParaRPr lang="pt-PT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PT" sz="2800" kern="1200" dirty="0" smtClean="0"/>
            <a:t>Notas de Campo</a:t>
          </a:r>
          <a:endParaRPr lang="pt-PT" sz="2800" kern="1200" dirty="0"/>
        </a:p>
      </dsp:txBody>
      <dsp:txXfrm>
        <a:off x="0" y="1366681"/>
        <a:ext cx="8712968" cy="13455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BA7890-182E-48C7-946E-AF7B0A4054A1}">
      <dsp:nvSpPr>
        <dsp:cNvPr id="0" name=""/>
        <dsp:cNvSpPr/>
      </dsp:nvSpPr>
      <dsp:spPr>
        <a:xfrm>
          <a:off x="1151" y="1126901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24130" rIns="103801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900" kern="1200" dirty="0" err="1" smtClean="0"/>
            <a:t>Albarello</a:t>
          </a:r>
          <a:r>
            <a:rPr lang="pt-PT" sz="1900" kern="1200" dirty="0" smtClean="0"/>
            <a:t> (1997)</a:t>
          </a:r>
          <a:endParaRPr lang="pt-PT" sz="1900" kern="1200" dirty="0"/>
        </a:p>
      </dsp:txBody>
      <dsp:txXfrm>
        <a:off x="1151" y="1126901"/>
        <a:ext cx="1886149" cy="1886149"/>
      </dsp:txXfrm>
    </dsp:sp>
    <dsp:sp modelId="{B88F638F-8934-42A7-B4C9-AF4F8FD5249E}">
      <dsp:nvSpPr>
        <dsp:cNvPr id="0" name=""/>
        <dsp:cNvSpPr/>
      </dsp:nvSpPr>
      <dsp:spPr>
        <a:xfrm>
          <a:off x="1510070" y="1126901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24130" rIns="103801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900" kern="1200" dirty="0" smtClean="0"/>
            <a:t>Simões (2002)</a:t>
          </a:r>
          <a:endParaRPr lang="pt-PT" sz="1900" kern="1200" dirty="0"/>
        </a:p>
      </dsp:txBody>
      <dsp:txXfrm>
        <a:off x="1510070" y="1126901"/>
        <a:ext cx="1886149" cy="1886149"/>
      </dsp:txXfrm>
    </dsp:sp>
    <dsp:sp modelId="{61AC03ED-BEE7-4A26-9730-6E68A31008E6}">
      <dsp:nvSpPr>
        <dsp:cNvPr id="0" name=""/>
        <dsp:cNvSpPr/>
      </dsp:nvSpPr>
      <dsp:spPr>
        <a:xfrm>
          <a:off x="3018989" y="1126901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24130" rIns="103801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900" kern="1200" dirty="0" smtClean="0"/>
            <a:t>Guerra, (1994)</a:t>
          </a:r>
          <a:endParaRPr lang="pt-PT" sz="1900" kern="1200" dirty="0"/>
        </a:p>
      </dsp:txBody>
      <dsp:txXfrm>
        <a:off x="3018989" y="1126901"/>
        <a:ext cx="1886149" cy="1886149"/>
      </dsp:txXfrm>
    </dsp:sp>
    <dsp:sp modelId="{574AF433-6263-468A-B148-343C1CE7635F}">
      <dsp:nvSpPr>
        <dsp:cNvPr id="0" name=""/>
        <dsp:cNvSpPr/>
      </dsp:nvSpPr>
      <dsp:spPr>
        <a:xfrm>
          <a:off x="4527909" y="1126901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24130" rIns="103801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900" kern="1200" dirty="0" smtClean="0"/>
            <a:t>Capucha (2008) </a:t>
          </a:r>
          <a:endParaRPr lang="pt-PT" sz="1900" kern="1200" dirty="0"/>
        </a:p>
      </dsp:txBody>
      <dsp:txXfrm>
        <a:off x="4527909" y="1126901"/>
        <a:ext cx="1886149" cy="1886149"/>
      </dsp:txXfrm>
    </dsp:sp>
    <dsp:sp modelId="{1F42C1A6-7E6F-4DDC-8040-F50F11D16173}">
      <dsp:nvSpPr>
        <dsp:cNvPr id="0" name=""/>
        <dsp:cNvSpPr/>
      </dsp:nvSpPr>
      <dsp:spPr>
        <a:xfrm>
          <a:off x="6036828" y="1126901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24130" rIns="103801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900" kern="1200" dirty="0" err="1" smtClean="0"/>
            <a:t>Bogdan</a:t>
          </a:r>
          <a:r>
            <a:rPr lang="pt-PT" sz="1900" kern="1200" dirty="0" smtClean="0"/>
            <a:t> &amp; </a:t>
          </a:r>
          <a:r>
            <a:rPr lang="pt-PT" sz="1900" kern="1200" dirty="0" err="1" smtClean="0"/>
            <a:t>Biklen</a:t>
          </a:r>
          <a:r>
            <a:rPr lang="pt-PT" sz="1900" kern="1200" dirty="0" smtClean="0"/>
            <a:t> (1994)</a:t>
          </a:r>
          <a:endParaRPr lang="pt-PT" sz="1900" kern="1200" dirty="0"/>
        </a:p>
      </dsp:txBody>
      <dsp:txXfrm>
        <a:off x="6036828" y="1126901"/>
        <a:ext cx="1886149" cy="1886149"/>
      </dsp:txXfrm>
    </dsp:sp>
    <dsp:sp modelId="{FBC6D1F5-DE7F-4B2B-9AC3-12C905EA51AF}">
      <dsp:nvSpPr>
        <dsp:cNvPr id="0" name=""/>
        <dsp:cNvSpPr/>
      </dsp:nvSpPr>
      <dsp:spPr>
        <a:xfrm>
          <a:off x="7545747" y="1126901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24130" rIns="103801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900" kern="1200" smtClean="0"/>
            <a:t>Silverman (2000) </a:t>
          </a:r>
          <a:endParaRPr lang="pt-PT" sz="1900" kern="1200" dirty="0"/>
        </a:p>
      </dsp:txBody>
      <dsp:txXfrm>
        <a:off x="7545747" y="1126901"/>
        <a:ext cx="1886149" cy="188614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3CD95B-E314-4AC4-94FC-3F748B5A7582}">
      <dsp:nvSpPr>
        <dsp:cNvPr id="0" name=""/>
        <dsp:cNvSpPr/>
      </dsp:nvSpPr>
      <dsp:spPr>
        <a:xfrm>
          <a:off x="1026367" y="0"/>
          <a:ext cx="4139952" cy="413995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D0D32-175B-4444-95F9-8D2ECFC29B90}">
      <dsp:nvSpPr>
        <dsp:cNvPr id="0" name=""/>
        <dsp:cNvSpPr/>
      </dsp:nvSpPr>
      <dsp:spPr>
        <a:xfrm>
          <a:off x="1295464" y="269096"/>
          <a:ext cx="1655980" cy="1655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b="1" kern="1200" dirty="0" smtClean="0"/>
            <a:t>Pontos Fortes</a:t>
          </a:r>
          <a:endParaRPr lang="pt-PT" sz="2200" b="1" kern="1200" dirty="0"/>
        </a:p>
      </dsp:txBody>
      <dsp:txXfrm>
        <a:off x="1295464" y="269096"/>
        <a:ext cx="1655980" cy="1655980"/>
      </dsp:txXfrm>
    </dsp:sp>
    <dsp:sp modelId="{18BA52D1-82AC-4BB5-8F40-7269CA46CFC7}">
      <dsp:nvSpPr>
        <dsp:cNvPr id="0" name=""/>
        <dsp:cNvSpPr/>
      </dsp:nvSpPr>
      <dsp:spPr>
        <a:xfrm>
          <a:off x="3241242" y="269096"/>
          <a:ext cx="1655980" cy="1655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b="1" kern="1200" dirty="0" smtClean="0"/>
            <a:t>Pontos Fracos</a:t>
          </a:r>
          <a:endParaRPr lang="pt-PT" sz="2200" b="1" kern="1200" dirty="0"/>
        </a:p>
      </dsp:txBody>
      <dsp:txXfrm>
        <a:off x="3241242" y="269096"/>
        <a:ext cx="1655980" cy="1655980"/>
      </dsp:txXfrm>
    </dsp:sp>
    <dsp:sp modelId="{48A1BF84-6242-44C0-A92F-B935F7C3BECB}">
      <dsp:nvSpPr>
        <dsp:cNvPr id="0" name=""/>
        <dsp:cNvSpPr/>
      </dsp:nvSpPr>
      <dsp:spPr>
        <a:xfrm>
          <a:off x="1295464" y="2214874"/>
          <a:ext cx="1655980" cy="1655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b="1" kern="1200" dirty="0" smtClean="0"/>
            <a:t>Oportunidades</a:t>
          </a:r>
          <a:endParaRPr lang="pt-PT" sz="2400" b="1" kern="1200" dirty="0"/>
        </a:p>
      </dsp:txBody>
      <dsp:txXfrm>
        <a:off x="1295464" y="2214874"/>
        <a:ext cx="1655980" cy="1655980"/>
      </dsp:txXfrm>
    </dsp:sp>
    <dsp:sp modelId="{FE9342BD-E74B-4327-AB3A-5186C2DFB555}">
      <dsp:nvSpPr>
        <dsp:cNvPr id="0" name=""/>
        <dsp:cNvSpPr/>
      </dsp:nvSpPr>
      <dsp:spPr>
        <a:xfrm>
          <a:off x="3241242" y="2214874"/>
          <a:ext cx="1655980" cy="1655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b="1" kern="1200" dirty="0" smtClean="0"/>
            <a:t>Ameaças</a:t>
          </a:r>
          <a:endParaRPr lang="pt-PT" sz="2200" b="1" kern="1200" dirty="0"/>
        </a:p>
      </dsp:txBody>
      <dsp:txXfrm>
        <a:off x="3241242" y="2214874"/>
        <a:ext cx="1655980" cy="1655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10287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10115550" y="3053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10287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64595" y="6391661"/>
            <a:ext cx="993724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543051" y="2819400"/>
            <a:ext cx="7200900" cy="1752600"/>
          </a:xfrm>
        </p:spPr>
        <p:txBody>
          <a:bodyPr/>
          <a:lstStyle>
            <a:lvl1pPr marL="0" indent="0" algn="ctr">
              <a:buNone/>
              <a:defRPr sz="1900" b="1" cap="all" spc="287" baseline="0">
                <a:solidFill>
                  <a:schemeClr val="tx2"/>
                </a:solidFill>
              </a:defRPr>
            </a:lvl1pPr>
            <a:lvl2pPr marL="524656" indent="0" algn="ctr">
              <a:buNone/>
            </a:lvl2pPr>
            <a:lvl3pPr marL="1049314" indent="0" algn="ctr">
              <a:buNone/>
            </a:lvl3pPr>
            <a:lvl4pPr marL="1573969" indent="0" algn="ctr">
              <a:buNone/>
            </a:lvl4pPr>
            <a:lvl5pPr marL="2098625" indent="0" algn="ctr">
              <a:buNone/>
            </a:lvl5pPr>
            <a:lvl6pPr marL="2623283" indent="0" algn="ctr">
              <a:buNone/>
            </a:lvl6pPr>
            <a:lvl7pPr marL="3147939" indent="0" algn="ctr">
              <a:buNone/>
            </a:lvl7pPr>
            <a:lvl8pPr marL="3672595" indent="0" algn="ctr">
              <a:buNone/>
            </a:lvl8pPr>
            <a:lvl9pPr marL="4197252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9139-7D4E-4138-BD84-A394009EF511}" type="datetimeFigureOut">
              <a:rPr lang="pt-PT" smtClean="0"/>
              <a:t>08-12-2013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174880" y="2420115"/>
            <a:ext cx="993724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auto">
          <a:xfrm>
            <a:off x="171452" y="152404"/>
            <a:ext cx="9937242" cy="6547103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800601" y="2115315"/>
            <a:ext cx="685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906900" y="2209804"/>
            <a:ext cx="473202" cy="42062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4886326" y="2199461"/>
            <a:ext cx="514351" cy="44132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771526" y="381000"/>
            <a:ext cx="8743951" cy="1752600"/>
          </a:xfrm>
        </p:spPr>
        <p:txBody>
          <a:bodyPr anchor="b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9139-7D4E-4138-BD84-A394009EF511}" type="datetimeFigureOut">
              <a:rPr lang="pt-PT" smtClean="0"/>
              <a:t>10-12-2013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10287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7886700" y="0"/>
            <a:ext cx="24003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4"/>
            <a:ext cx="10287000" cy="15545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>
            <a:spLocks noChangeArrowheads="1"/>
          </p:cNvSpPr>
          <p:nvPr/>
        </p:nvSpPr>
        <p:spPr bwMode="auto">
          <a:xfrm>
            <a:off x="164595" y="6391661"/>
            <a:ext cx="993724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71452" y="155456"/>
            <a:ext cx="9937242" cy="6547103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 dirty="0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 rot="5400000">
            <a:off x="4914899" y="3278123"/>
            <a:ext cx="624535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7694678" y="2925765"/>
            <a:ext cx="685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7800978" y="3020254"/>
            <a:ext cx="473202" cy="42062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7780402" y="3009911"/>
            <a:ext cx="514351" cy="441323"/>
          </a:xfrm>
        </p:spPr>
        <p:txBody>
          <a:bodyPr/>
          <a:lstStyle/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1" y="304800"/>
            <a:ext cx="7372350" cy="582136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9139-7D4E-4138-BD84-A394009EF511}" type="datetimeFigureOut">
              <a:rPr lang="pt-PT" smtClean="0"/>
              <a:t>10-12-2013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15327" y="304811"/>
            <a:ext cx="1628774" cy="585152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9139-7D4E-4138-BD84-A394009EF511}" type="datetimeFigureOut">
              <a:rPr lang="pt-PT" smtClean="0"/>
              <a:t>08-12-2013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906902" y="1026379"/>
            <a:ext cx="514351" cy="441323"/>
          </a:xfrm>
        </p:spPr>
        <p:txBody>
          <a:bodyPr/>
          <a:lstStyle/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339472" y="1527053"/>
            <a:ext cx="9566911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10287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10287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10115550" y="1905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171452" y="2286000"/>
            <a:ext cx="993724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74880" y="142354"/>
            <a:ext cx="9937242" cy="213969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539480" y="2743204"/>
            <a:ext cx="7290194" cy="1673228"/>
          </a:xfrm>
        </p:spPr>
        <p:txBody>
          <a:bodyPr anchor="t"/>
          <a:lstStyle>
            <a:lvl1pPr marL="0" indent="0" algn="ctr">
              <a:buNone/>
              <a:defRPr sz="1900" b="1" cap="all" spc="287" baseline="0">
                <a:solidFill>
                  <a:schemeClr val="tx2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64595" y="6391661"/>
            <a:ext cx="993724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4" name="Rectângulo 13"/>
          <p:cNvSpPr>
            <a:spLocks noChangeArrowheads="1"/>
          </p:cNvSpPr>
          <p:nvPr/>
        </p:nvSpPr>
        <p:spPr bwMode="auto">
          <a:xfrm>
            <a:off x="171452" y="152404"/>
            <a:ext cx="9937242" cy="6547103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9139-7D4E-4138-BD84-A394009EF511}" type="datetimeFigureOut">
              <a:rPr lang="pt-PT" smtClean="0"/>
              <a:t>10-12-2013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171452" y="2438400"/>
            <a:ext cx="993724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800601" y="2115315"/>
            <a:ext cx="685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906900" y="2209804"/>
            <a:ext cx="473202" cy="42062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886326" y="2199461"/>
            <a:ext cx="514351" cy="44132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602" y="533400"/>
            <a:ext cx="8743951" cy="1524000"/>
          </a:xfrm>
        </p:spPr>
        <p:txBody>
          <a:bodyPr anchor="b"/>
          <a:lstStyle>
            <a:lvl1pPr algn="ctr">
              <a:buNone/>
              <a:defRPr sz="48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9472" y="228611"/>
            <a:ext cx="9601200" cy="758948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515101" y="6409943"/>
            <a:ext cx="3425572" cy="365760"/>
          </a:xfrm>
        </p:spPr>
        <p:txBody>
          <a:bodyPr/>
          <a:lstStyle/>
          <a:p>
            <a:fld id="{74ED9139-7D4E-4138-BD84-A394009EF511}" type="datetimeFigureOut">
              <a:rPr lang="pt-PT" smtClean="0"/>
              <a:t>10-12-2013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 flipV="1">
            <a:off x="5133466" y="1575652"/>
            <a:ext cx="10038" cy="481956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0" name="Marcador de Posição de Conteúdo 9"/>
          <p:cNvSpPr>
            <a:spLocks noGrp="1"/>
          </p:cNvSpPr>
          <p:nvPr>
            <p:ph sz="half" idx="1"/>
          </p:nvPr>
        </p:nvSpPr>
        <p:spPr>
          <a:xfrm>
            <a:off x="339474" y="1371600"/>
            <a:ext cx="4543426" cy="4681725"/>
          </a:xfrm>
        </p:spPr>
        <p:txBody>
          <a:bodyPr/>
          <a:lstStyle>
            <a:lvl1pPr>
              <a:defRPr sz="29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half" idx="2"/>
          </p:nvPr>
        </p:nvSpPr>
        <p:spPr>
          <a:xfrm>
            <a:off x="5400677" y="1371600"/>
            <a:ext cx="4543426" cy="4681725"/>
          </a:xfrm>
        </p:spPr>
        <p:txBody>
          <a:bodyPr/>
          <a:lstStyle>
            <a:lvl1pPr>
              <a:defRPr sz="29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 flipV="1">
            <a:off x="5143500" y="2200275"/>
            <a:ext cx="0" cy="418795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white">
          <a:xfrm>
            <a:off x="0" y="0"/>
            <a:ext cx="10287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10287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white">
          <a:xfrm>
            <a:off x="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white">
          <a:xfrm>
            <a:off x="1011555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171452" y="1371600"/>
            <a:ext cx="993724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64165" y="6391661"/>
            <a:ext cx="9937242" cy="31089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9472" y="1524000"/>
            <a:ext cx="4545211" cy="732975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500" b="1" dirty="0" smtClean="0">
                <a:solidFill>
                  <a:srgbClr val="FFFFFF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5390248" y="1524000"/>
            <a:ext cx="4546997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500" b="1"/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9139-7D4E-4138-BD84-A394009EF511}" type="datetimeFigureOut">
              <a:rPr lang="pt-PT" smtClean="0"/>
              <a:t>10-12-2013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42901" y="6409943"/>
            <a:ext cx="4029075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71452" y="1280160"/>
            <a:ext cx="993724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auto">
          <a:xfrm>
            <a:off x="171452" y="155456"/>
            <a:ext cx="9937242" cy="6547103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 dirty="0"/>
          </a:p>
        </p:txBody>
      </p:sp>
      <p:sp>
        <p:nvSpPr>
          <p:cNvPr id="24" name="Marcador de Posição de Conteúdo 23"/>
          <p:cNvSpPr>
            <a:spLocks noGrp="1"/>
          </p:cNvSpPr>
          <p:nvPr>
            <p:ph sz="quarter" idx="2"/>
          </p:nvPr>
        </p:nvSpPr>
        <p:spPr>
          <a:xfrm>
            <a:off x="339474" y="2471389"/>
            <a:ext cx="4546855" cy="3818408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e Conteúdo 25"/>
          <p:cNvSpPr>
            <a:spLocks noGrp="1"/>
          </p:cNvSpPr>
          <p:nvPr>
            <p:ph sz="quarter" idx="4"/>
          </p:nvPr>
        </p:nvSpPr>
        <p:spPr>
          <a:xfrm>
            <a:off x="5400677" y="2471385"/>
            <a:ext cx="4543426" cy="3822195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800601" y="956040"/>
            <a:ext cx="685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906900" y="1050529"/>
            <a:ext cx="473202" cy="42062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4886326" y="1042421"/>
            <a:ext cx="514351" cy="441323"/>
          </a:xfrm>
        </p:spPr>
        <p:txBody>
          <a:bodyPr/>
          <a:lstStyle>
            <a:lvl1pPr algn="ctr">
              <a:defRPr/>
            </a:lvl1pPr>
          </a:lstStyle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9139-7D4E-4138-BD84-A394009EF511}" type="datetimeFigureOut">
              <a:rPr lang="pt-PT" smtClean="0"/>
              <a:t>10-12-2013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4886326" y="1036031"/>
            <a:ext cx="514351" cy="441323"/>
          </a:xfrm>
        </p:spPr>
        <p:txBody>
          <a:bodyPr/>
          <a:lstStyle/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10287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0" y="4"/>
            <a:ext cx="10287000" cy="15545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1011555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164595" y="6391661"/>
            <a:ext cx="993724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171452" y="158501"/>
            <a:ext cx="9937242" cy="6547103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 dirty="0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9139-7D4E-4138-BD84-A394009EF511}" type="datetimeFigureOut">
              <a:rPr lang="pt-PT" smtClean="0"/>
              <a:t>10-12-2013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4800601" y="6324604"/>
            <a:ext cx="685800" cy="44132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ângulo 18"/>
          <p:cNvSpPr>
            <a:spLocks noChangeArrowheads="1"/>
          </p:cNvSpPr>
          <p:nvPr/>
        </p:nvSpPr>
        <p:spPr bwMode="auto">
          <a:xfrm>
            <a:off x="171452" y="152400"/>
            <a:ext cx="993724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10287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1011555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10287000" cy="1188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3" name="Rectângulo 12"/>
          <p:cNvSpPr/>
          <p:nvPr/>
        </p:nvSpPr>
        <p:spPr>
          <a:xfrm>
            <a:off x="171451" y="609600"/>
            <a:ext cx="30861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627" y="914400"/>
            <a:ext cx="2657474" cy="990600"/>
          </a:xfrm>
        </p:spPr>
        <p:txBody>
          <a:bodyPr anchor="b">
            <a:noAutofit/>
          </a:bodyPr>
          <a:lstStyle>
            <a:lvl1pPr algn="l">
              <a:buNone/>
              <a:defRPr sz="2500" b="1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28627" y="1981200"/>
            <a:ext cx="2657474" cy="4144965"/>
          </a:xfrm>
        </p:spPr>
        <p:txBody>
          <a:bodyPr/>
          <a:lstStyle>
            <a:lvl1pPr marL="0" indent="0">
              <a:spcAft>
                <a:spcPts val="1148"/>
              </a:spcAft>
              <a:buNone/>
              <a:defRPr sz="19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2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71452" y="152404"/>
            <a:ext cx="9937242" cy="6547103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171452" y="533400"/>
            <a:ext cx="993724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20" name="Marcador de Posição de Conteúdo 19"/>
          <p:cNvSpPr>
            <a:spLocks noGrp="1"/>
          </p:cNvSpPr>
          <p:nvPr>
            <p:ph sz="quarter" idx="1"/>
          </p:nvPr>
        </p:nvSpPr>
        <p:spPr>
          <a:xfrm>
            <a:off x="3514726" y="685800"/>
            <a:ext cx="6343650" cy="5410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457326" y="228600"/>
            <a:ext cx="685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563625" y="323096"/>
            <a:ext cx="473202" cy="42062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543051" y="312746"/>
            <a:ext cx="514351" cy="44132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auto">
          <a:xfrm>
            <a:off x="168024" y="6388391"/>
            <a:ext cx="993724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9139-7D4E-4138-BD84-A394009EF511}" type="datetimeFigureOut">
              <a:rPr lang="pt-PT" smtClean="0"/>
              <a:t>10-12-2013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39472" y="6410850"/>
            <a:ext cx="3806191" cy="365760"/>
          </a:xfrm>
        </p:spPr>
        <p:txBody>
          <a:bodyPr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xão recta 20"/>
          <p:cNvSpPr>
            <a:spLocks noChangeShapeType="1"/>
          </p:cNvSpPr>
          <p:nvPr/>
        </p:nvSpPr>
        <p:spPr bwMode="auto">
          <a:xfrm>
            <a:off x="171452" y="533400"/>
            <a:ext cx="993724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10287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1011555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0287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 dirty="0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auto">
          <a:xfrm>
            <a:off x="171452" y="152400"/>
            <a:ext cx="9937242" cy="30175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171451" y="609600"/>
            <a:ext cx="30861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auto">
          <a:xfrm>
            <a:off x="171452" y="155456"/>
            <a:ext cx="9937242" cy="6547103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457326" y="228600"/>
            <a:ext cx="685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563625" y="323096"/>
            <a:ext cx="473202" cy="42062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543051" y="312746"/>
            <a:ext cx="514351" cy="441323"/>
          </a:xfrm>
        </p:spPr>
        <p:txBody>
          <a:bodyPr/>
          <a:lstStyle/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75423" y="5029200"/>
            <a:ext cx="6600826" cy="1219200"/>
          </a:xfrm>
        </p:spPr>
        <p:txBody>
          <a:bodyPr anchor="t">
            <a:noAutofit/>
          </a:bodyPr>
          <a:lstStyle>
            <a:lvl1pPr algn="l">
              <a:buNone/>
              <a:defRPr sz="27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375423" y="609600"/>
            <a:ext cx="6600826" cy="4267200"/>
          </a:xfrm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28626" y="990600"/>
            <a:ext cx="2743200" cy="5257800"/>
          </a:xfrm>
        </p:spPr>
        <p:txBody>
          <a:bodyPr/>
          <a:lstStyle>
            <a:lvl1pPr marL="0" indent="0">
              <a:spcAft>
                <a:spcPts val="1148"/>
              </a:spcAft>
              <a:buFontTx/>
              <a:buNone/>
              <a:defRPr sz="19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auto">
          <a:xfrm>
            <a:off x="168024" y="6388391"/>
            <a:ext cx="993724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511671" y="6404985"/>
            <a:ext cx="3425572" cy="365760"/>
          </a:xfrm>
        </p:spPr>
        <p:txBody>
          <a:bodyPr/>
          <a:lstStyle/>
          <a:p>
            <a:fld id="{74ED9139-7D4E-4138-BD84-A394009EF511}" type="datetimeFigureOut">
              <a:rPr lang="pt-PT" smtClean="0"/>
              <a:t>10-12-2013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39473" y="6410850"/>
            <a:ext cx="4032503" cy="365760"/>
          </a:xfrm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6705600"/>
            <a:ext cx="10287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4"/>
            <a:ext cx="10287000" cy="139337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10115550" y="0"/>
            <a:ext cx="1714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168024" y="6388391"/>
            <a:ext cx="993724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515101" y="6404985"/>
            <a:ext cx="3425572" cy="365760"/>
          </a:xfrm>
          <a:prstGeom prst="rect">
            <a:avLst/>
          </a:prstGeom>
        </p:spPr>
        <p:txBody>
          <a:bodyPr vert="horz" lIns="104930" tIns="52466" rIns="104930" bIns="52466"/>
          <a:lstStyle>
            <a:lvl1pPr algn="r" eaLnBrk="1" latinLnBrk="0" hangingPunct="1">
              <a:defRPr kumimoji="0" sz="1700">
                <a:solidFill>
                  <a:srgbClr val="FFFFFF"/>
                </a:solidFill>
              </a:defRPr>
            </a:lvl1pPr>
          </a:lstStyle>
          <a:p>
            <a:fld id="{74ED9139-7D4E-4138-BD84-A394009EF511}" type="datetimeFigureOut">
              <a:rPr lang="pt-PT" smtClean="0"/>
              <a:t>08-12-2013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342901" y="6410850"/>
            <a:ext cx="4029075" cy="365760"/>
          </a:xfrm>
          <a:prstGeom prst="rect">
            <a:avLst/>
          </a:prstGeom>
        </p:spPr>
        <p:txBody>
          <a:bodyPr vert="horz" lIns="104930" tIns="52466" rIns="104930" bIns="52466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71452" y="155456"/>
            <a:ext cx="9937242" cy="6547103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 dirty="0"/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171452" y="1276740"/>
            <a:ext cx="993724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04930" tIns="52466" rIns="104930" bIns="52466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800601" y="956040"/>
            <a:ext cx="685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906900" y="1050529"/>
            <a:ext cx="473202" cy="42062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930" tIns="52466" rIns="104930" bIns="5246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4886326" y="1040179"/>
            <a:ext cx="514351" cy="441323"/>
          </a:xfrm>
          <a:prstGeom prst="rect">
            <a:avLst/>
          </a:prstGeom>
        </p:spPr>
        <p:txBody>
          <a:bodyPr vert="horz" lIns="52466" tIns="52466" rIns="52466" bIns="52466" anchor="ctr">
            <a:normAutofit/>
          </a:bodyPr>
          <a:lstStyle>
            <a:lvl1pPr algn="ctr" eaLnBrk="1" latinLnBrk="0" hangingPunct="1">
              <a:defRPr kumimoji="0" sz="19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927887-BF01-4271-A9DB-ADFD45F46BF6}" type="slidenum">
              <a:rPr lang="pt-PT" smtClean="0"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339472" y="228611"/>
            <a:ext cx="9601200" cy="758948"/>
          </a:xfrm>
          <a:prstGeom prst="rect">
            <a:avLst/>
          </a:prstGeom>
        </p:spPr>
        <p:txBody>
          <a:bodyPr vert="horz" lIns="104930" tIns="52466" rIns="104930" bIns="52466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339472" y="1524000"/>
            <a:ext cx="9601200" cy="4599435"/>
          </a:xfrm>
          <a:prstGeom prst="rect">
            <a:avLst/>
          </a:prstGeom>
        </p:spPr>
        <p:txBody>
          <a:bodyPr vert="horz" lIns="104930" tIns="52466" rIns="104930" bIns="52466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314795" indent="-31479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629588" indent="-31479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500" kern="1200">
          <a:solidFill>
            <a:schemeClr val="tx2"/>
          </a:solidFill>
          <a:latin typeface="+mn-lt"/>
          <a:ea typeface="+mn-ea"/>
          <a:cs typeface="+mn-cs"/>
        </a:defRPr>
      </a:lvl2pPr>
      <a:lvl3pPr marL="944381" indent="-262327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176" indent="-262327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4pPr>
      <a:lvl5pPr marL="1573969" indent="-262327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8764" indent="-20986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203556" indent="-20986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13420" indent="-209863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728215" indent="-209863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7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46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93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739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986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232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479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725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972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6956" y="2819400"/>
            <a:ext cx="9793088" cy="897632"/>
          </a:xfrm>
        </p:spPr>
        <p:txBody>
          <a:bodyPr>
            <a:normAutofit fontScale="62500" lnSpcReduction="20000"/>
          </a:bodyPr>
          <a:lstStyle/>
          <a:p>
            <a:r>
              <a:rPr lang="pt-PT" sz="3200" dirty="0" smtClean="0"/>
              <a:t> </a:t>
            </a:r>
            <a:r>
              <a:rPr lang="pt-PT" sz="3800" dirty="0" smtClean="0">
                <a:solidFill>
                  <a:schemeClr val="accent1"/>
                </a:solidFill>
              </a:rPr>
              <a:t>-C2tI -</a:t>
            </a:r>
            <a:endParaRPr lang="pt-PT" sz="3200" dirty="0" smtClean="0">
              <a:solidFill>
                <a:schemeClr val="accent1"/>
              </a:solidFill>
            </a:endParaRPr>
          </a:p>
          <a:p>
            <a:r>
              <a:rPr lang="pt-PT" sz="2900" dirty="0" smtClean="0">
                <a:solidFill>
                  <a:schemeClr val="accent1"/>
                </a:solidFill>
              </a:rPr>
              <a:t>Centro de Competência em Tecnologias e Inovação</a:t>
            </a:r>
            <a:endParaRPr lang="pt-PT" sz="2900" dirty="0">
              <a:solidFill>
                <a:schemeClr val="accent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sz="4000" b="1" dirty="0" smtClean="0">
                <a:solidFill>
                  <a:schemeClr val="bg2">
                    <a:lumMod val="75000"/>
                  </a:schemeClr>
                </a:solidFill>
              </a:rPr>
              <a:t>Educação e Tecnologias</a:t>
            </a:r>
            <a:endParaRPr lang="pt-PT" sz="40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91172" y="3717032"/>
            <a:ext cx="590465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1800" dirty="0" smtClean="0"/>
              <a:t>Seminário de Integração Profissional III</a:t>
            </a:r>
          </a:p>
          <a:p>
            <a:pPr algn="ctr">
              <a:lnSpc>
                <a:spcPct val="150000"/>
              </a:lnSpc>
            </a:pPr>
            <a:r>
              <a:rPr lang="pt-PT" sz="1800" dirty="0" smtClean="0"/>
              <a:t>1º </a:t>
            </a:r>
            <a:r>
              <a:rPr lang="pt-PT" sz="1800" dirty="0" err="1" smtClean="0"/>
              <a:t>Sementre</a:t>
            </a:r>
            <a:r>
              <a:rPr lang="pt-PT" sz="1800" dirty="0" smtClean="0"/>
              <a:t> </a:t>
            </a:r>
          </a:p>
          <a:p>
            <a:pPr algn="ctr">
              <a:lnSpc>
                <a:spcPct val="150000"/>
              </a:lnSpc>
            </a:pPr>
            <a:r>
              <a:rPr lang="pt-PT" sz="1800" dirty="0" smtClean="0"/>
              <a:t>Dezembro 2013</a:t>
            </a:r>
          </a:p>
          <a:p>
            <a:pPr algn="ctr">
              <a:lnSpc>
                <a:spcPct val="150000"/>
              </a:lnSpc>
            </a:pPr>
            <a:endParaRPr lang="pt-PT" sz="2000" dirty="0"/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Docente: </a:t>
            </a:r>
            <a:r>
              <a:rPr lang="pt-PT" sz="2000" dirty="0" smtClean="0"/>
              <a:t>Ana Carvalho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Discentes: </a:t>
            </a:r>
            <a:r>
              <a:rPr lang="pt-PT" sz="2000" dirty="0" smtClean="0"/>
              <a:t>Carina Maia e Carolina Ourique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5788" y="260648"/>
            <a:ext cx="2267149" cy="536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 smtClean="0"/>
              <a:t>Enquadramento Metodológico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sz="2800" dirty="0" smtClean="0"/>
              <a:t>Investigação </a:t>
            </a:r>
            <a:r>
              <a:rPr lang="pt-PT" sz="2800" dirty="0" smtClean="0"/>
              <a:t>de </a:t>
            </a:r>
            <a:r>
              <a:rPr lang="pt-PT" sz="2800" b="1" dirty="0" smtClean="0"/>
              <a:t>cariz </a:t>
            </a:r>
            <a:r>
              <a:rPr lang="pt-PT" sz="2800" b="1" dirty="0" smtClean="0"/>
              <a:t>qualitativo</a:t>
            </a:r>
          </a:p>
          <a:p>
            <a:endParaRPr lang="pt-PT" b="1" dirty="0" smtClean="0"/>
          </a:p>
          <a:p>
            <a:endParaRPr lang="pt-PT" dirty="0" smtClean="0"/>
          </a:p>
          <a:p>
            <a:endParaRPr lang="pt-PT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679004" y="3140968"/>
          <a:ext cx="8712968" cy="2862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 smtClean="0"/>
              <a:t>Enquadramento Metodológico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39472" y="1527053"/>
            <a:ext cx="9566911" cy="1037851"/>
          </a:xfrm>
        </p:spPr>
        <p:txBody>
          <a:bodyPr>
            <a:normAutofit/>
          </a:bodyPr>
          <a:lstStyle/>
          <a:p>
            <a:r>
              <a:rPr lang="pt-PT" sz="2800" b="1" dirty="0" smtClean="0"/>
              <a:t>Autores</a:t>
            </a:r>
            <a:endParaRPr lang="pt-PT" sz="2800" b="1" dirty="0"/>
          </a:p>
        </p:txBody>
      </p:sp>
      <p:graphicFrame>
        <p:nvGraphicFramePr>
          <p:cNvPr id="6" name="Diagrama 5"/>
          <p:cNvGraphicFramePr/>
          <p:nvPr/>
        </p:nvGraphicFramePr>
        <p:xfrm>
          <a:off x="390972" y="1988840"/>
          <a:ext cx="9433048" cy="413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 smtClean="0"/>
              <a:t>Diagnóstico</a:t>
            </a:r>
            <a:endParaRPr lang="pt-PT" sz="32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39472" y="1527053"/>
            <a:ext cx="9566911" cy="749819"/>
          </a:xfrm>
        </p:spPr>
        <p:txBody>
          <a:bodyPr/>
          <a:lstStyle/>
          <a:p>
            <a:r>
              <a:rPr lang="pt-PT" sz="2800" b="1" dirty="0" smtClean="0"/>
              <a:t>Análise </a:t>
            </a:r>
            <a:r>
              <a:rPr lang="pt-PT" sz="2800" b="1" dirty="0" err="1" smtClean="0"/>
              <a:t>Swot</a:t>
            </a:r>
            <a:endParaRPr lang="pt-PT" sz="2800" dirty="0" smtClean="0"/>
          </a:p>
          <a:p>
            <a:pPr>
              <a:buNone/>
            </a:pPr>
            <a:endParaRPr lang="pt-PT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903140" y="2060848"/>
          <a:ext cx="6192688" cy="413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62980" y="2348880"/>
            <a:ext cx="25202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sz="2000" dirty="0"/>
              <a:t> </a:t>
            </a:r>
            <a:r>
              <a:rPr lang="pt-PT" sz="1800" dirty="0" err="1" smtClean="0"/>
              <a:t>Objectivos</a:t>
            </a:r>
            <a:r>
              <a:rPr lang="pt-PT" sz="1800" dirty="0" smtClean="0"/>
              <a:t> claros</a:t>
            </a:r>
          </a:p>
          <a:p>
            <a:pPr>
              <a:buFont typeface="Arial" pitchFamily="34" charset="0"/>
              <a:buChar char="•"/>
            </a:pPr>
            <a:r>
              <a:rPr lang="pt-PT" sz="1800" dirty="0" smtClean="0"/>
              <a:t> </a:t>
            </a:r>
            <a:r>
              <a:rPr lang="pt-PT" sz="1800" dirty="0" err="1" smtClean="0"/>
              <a:t>Actividades</a:t>
            </a:r>
            <a:r>
              <a:rPr lang="pt-PT" sz="1800" dirty="0" smtClean="0"/>
              <a:t> </a:t>
            </a:r>
            <a:r>
              <a:rPr lang="pt-PT" sz="1600" dirty="0" smtClean="0"/>
              <a:t>(contexto </a:t>
            </a:r>
            <a:r>
              <a:rPr lang="pt-PT" sz="1600" dirty="0"/>
              <a:t>educativo, escolar e de </a:t>
            </a:r>
            <a:r>
              <a:rPr lang="pt-PT" sz="1600" dirty="0" smtClean="0"/>
              <a:t>formação)</a:t>
            </a:r>
          </a:p>
          <a:p>
            <a:pPr>
              <a:buFont typeface="Arial" pitchFamily="34" charset="0"/>
              <a:buChar char="•"/>
            </a:pPr>
            <a:r>
              <a:rPr lang="pt-PT" sz="1600" dirty="0"/>
              <a:t> </a:t>
            </a:r>
            <a:r>
              <a:rPr lang="pt-PT" sz="1800" dirty="0"/>
              <a:t>Apoio a escolas </a:t>
            </a:r>
            <a:endParaRPr lang="pt-PT" sz="1800" dirty="0" smtClean="0"/>
          </a:p>
          <a:p>
            <a:pPr>
              <a:buFont typeface="Arial" pitchFamily="34" charset="0"/>
              <a:buChar char="•"/>
            </a:pPr>
            <a:r>
              <a:rPr lang="pt-PT" sz="1800" dirty="0"/>
              <a:t> </a:t>
            </a:r>
            <a:r>
              <a:rPr lang="pt-PT" sz="1800" dirty="0" smtClean="0"/>
              <a:t>…  </a:t>
            </a:r>
            <a:endParaRPr lang="pt-PT" sz="1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2980" y="4293096"/>
            <a:ext cx="25922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sz="2000" dirty="0" smtClean="0"/>
              <a:t> </a:t>
            </a:r>
            <a:r>
              <a:rPr lang="pt-PT" sz="1800" dirty="0"/>
              <a:t>Apoio do Ministério à instituição </a:t>
            </a:r>
            <a:endParaRPr lang="pt-PT" sz="1800" dirty="0" smtClean="0"/>
          </a:p>
          <a:p>
            <a:pPr>
              <a:buFont typeface="Arial" pitchFamily="34" charset="0"/>
              <a:buChar char="•"/>
            </a:pPr>
            <a:r>
              <a:rPr lang="pt-PT" sz="1800" dirty="0"/>
              <a:t> </a:t>
            </a:r>
            <a:r>
              <a:rPr lang="pt-PT" sz="1800" dirty="0" smtClean="0"/>
              <a:t>Parcerias com instituições</a:t>
            </a:r>
          </a:p>
          <a:p>
            <a:pPr>
              <a:buFont typeface="Arial" pitchFamily="34" charset="0"/>
              <a:buChar char="•"/>
            </a:pPr>
            <a:r>
              <a:rPr lang="pt-PT" sz="1800" dirty="0"/>
              <a:t> Recrutamento de novos membros </a:t>
            </a:r>
            <a:endParaRPr lang="pt-PT" sz="1800" dirty="0" smtClean="0"/>
          </a:p>
          <a:p>
            <a:pPr>
              <a:buFont typeface="Arial" pitchFamily="34" charset="0"/>
              <a:buChar char="•"/>
            </a:pPr>
            <a:r>
              <a:rPr lang="pt-PT" sz="1800" dirty="0"/>
              <a:t> </a:t>
            </a:r>
            <a:r>
              <a:rPr lang="pt-PT" sz="1800" dirty="0" smtClean="0"/>
              <a:t>…</a:t>
            </a:r>
            <a:endParaRPr lang="pt-PT" sz="18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7015708" y="2348880"/>
            <a:ext cx="3271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sz="1800" dirty="0" smtClean="0"/>
              <a:t> </a:t>
            </a:r>
            <a:r>
              <a:rPr lang="pt-PT" sz="1800" dirty="0"/>
              <a:t>Dificuldades </a:t>
            </a:r>
            <a:r>
              <a:rPr lang="pt-PT" sz="1800" dirty="0" smtClean="0"/>
              <a:t>financeiras</a:t>
            </a:r>
          </a:p>
          <a:p>
            <a:pPr>
              <a:buFont typeface="Arial" pitchFamily="34" charset="0"/>
              <a:buChar char="•"/>
            </a:pPr>
            <a:r>
              <a:rPr lang="pt-PT" sz="1800" dirty="0"/>
              <a:t> Instabilidade curricular </a:t>
            </a:r>
            <a:endParaRPr lang="pt-PT" sz="1800" dirty="0" smtClean="0"/>
          </a:p>
          <a:p>
            <a:pPr>
              <a:buFont typeface="Arial" pitchFamily="34" charset="0"/>
              <a:buChar char="•"/>
            </a:pPr>
            <a:r>
              <a:rPr lang="pt-PT" sz="1800" dirty="0"/>
              <a:t> </a:t>
            </a:r>
            <a:r>
              <a:rPr lang="pt-PT" sz="1800" dirty="0" err="1"/>
              <a:t>Conjectura</a:t>
            </a:r>
            <a:r>
              <a:rPr lang="pt-PT" sz="1800" dirty="0"/>
              <a:t> do País </a:t>
            </a:r>
            <a:r>
              <a:rPr lang="pt-PT" sz="18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t-PT" sz="1800" dirty="0"/>
              <a:t> </a:t>
            </a:r>
            <a:r>
              <a:rPr lang="pt-PT" sz="1800" dirty="0" smtClean="0"/>
              <a:t>…</a:t>
            </a:r>
            <a:endParaRPr lang="pt-PT" sz="18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7159724" y="4365104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sz="1800" dirty="0" smtClean="0"/>
              <a:t> </a:t>
            </a:r>
            <a:r>
              <a:rPr lang="pt-PT" sz="1800" dirty="0"/>
              <a:t>Dependência </a:t>
            </a:r>
            <a:r>
              <a:rPr lang="pt-PT" sz="1800" dirty="0" smtClean="0"/>
              <a:t> do </a:t>
            </a:r>
            <a:r>
              <a:rPr lang="pt-PT" sz="1800" dirty="0"/>
              <a:t>Ministério </a:t>
            </a:r>
            <a:endParaRPr lang="pt-PT" sz="1800" dirty="0" smtClean="0"/>
          </a:p>
          <a:p>
            <a:pPr>
              <a:buFont typeface="Arial" pitchFamily="34" charset="0"/>
              <a:buChar char="•"/>
            </a:pPr>
            <a:r>
              <a:rPr lang="pt-PT" sz="1800" dirty="0"/>
              <a:t> Financiamento da instituição </a:t>
            </a:r>
            <a:endParaRPr lang="pt-PT" sz="1800" dirty="0" smtClean="0"/>
          </a:p>
          <a:p>
            <a:pPr>
              <a:buFont typeface="Arial" pitchFamily="34" charset="0"/>
              <a:buChar char="•"/>
            </a:pPr>
            <a:r>
              <a:rPr lang="pt-PT" sz="1800" dirty="0"/>
              <a:t> Financiamento de </a:t>
            </a:r>
            <a:r>
              <a:rPr lang="pt-PT" sz="1800" dirty="0" err="1"/>
              <a:t>projectos</a:t>
            </a:r>
            <a:r>
              <a:rPr lang="pt-PT" sz="1800" dirty="0"/>
              <a:t> </a:t>
            </a:r>
            <a:endParaRPr lang="pt-PT" sz="1800" dirty="0" smtClean="0"/>
          </a:p>
          <a:p>
            <a:pPr>
              <a:buFont typeface="Arial" pitchFamily="34" charset="0"/>
              <a:buChar char="•"/>
            </a:pPr>
            <a:r>
              <a:rPr lang="pt-PT" sz="1800" dirty="0"/>
              <a:t> </a:t>
            </a:r>
            <a:r>
              <a:rPr lang="pt-PT" sz="1800" dirty="0" smtClean="0"/>
              <a:t>…</a:t>
            </a:r>
            <a:endParaRPr lang="pt-P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 smtClean="0"/>
              <a:t>Plano de Trabalho</a:t>
            </a:r>
            <a:endParaRPr lang="pt-PT" sz="32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b="1" dirty="0"/>
              <a:t>Centro de Competência em Tecnologias e </a:t>
            </a:r>
            <a:r>
              <a:rPr lang="pt-PT" sz="2800" b="1" dirty="0" smtClean="0"/>
              <a:t>Inovação</a:t>
            </a:r>
            <a:endParaRPr lang="pt-PT" sz="2800" dirty="0"/>
          </a:p>
        </p:txBody>
      </p:sp>
      <p:graphicFrame>
        <p:nvGraphicFramePr>
          <p:cNvPr id="6" name="Diagrama 5"/>
          <p:cNvGraphicFramePr/>
          <p:nvPr/>
        </p:nvGraphicFramePr>
        <p:xfrm>
          <a:off x="462980" y="1700808"/>
          <a:ext cx="943304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 smtClean="0"/>
              <a:t>Missão</a:t>
            </a:r>
            <a:endParaRPr lang="pt-PT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687116" y="2348880"/>
            <a:ext cx="6910253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400" i="1" dirty="0" smtClean="0"/>
              <a:t>“(…) articulação e integração das vertentes de investigação e de formação numa linha de </a:t>
            </a:r>
            <a:r>
              <a:rPr lang="pt-PT" sz="2400" b="1" i="1" dirty="0" smtClean="0"/>
              <a:t>intervenção</a:t>
            </a:r>
            <a:r>
              <a:rPr lang="pt-PT" sz="2400" i="1" dirty="0" smtClean="0"/>
              <a:t> e de </a:t>
            </a:r>
            <a:r>
              <a:rPr lang="pt-PT" sz="2400" b="1" i="1" dirty="0" smtClean="0"/>
              <a:t>serviço à comunidade </a:t>
            </a:r>
            <a:r>
              <a:rPr lang="pt-PT" sz="2400" i="1" dirty="0" smtClean="0"/>
              <a:t>no domínio da </a:t>
            </a:r>
            <a:r>
              <a:rPr lang="pt-PT" sz="2400" b="1" i="1" dirty="0" smtClean="0"/>
              <a:t>utilização das TIC </a:t>
            </a:r>
            <a:r>
              <a:rPr lang="pt-PT" sz="2400" i="1" dirty="0" smtClean="0"/>
              <a:t>em </a:t>
            </a:r>
            <a:r>
              <a:rPr lang="pt-PT" sz="2400" b="1" i="1" dirty="0" smtClean="0"/>
              <a:t>contextos educativos</a:t>
            </a:r>
            <a:r>
              <a:rPr lang="pt-PT" sz="2400" i="1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 err="1" smtClean="0"/>
              <a:t>Objectivos</a:t>
            </a:r>
            <a:endParaRPr lang="pt-PT" sz="3200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687116" y="1556792"/>
          <a:ext cx="6858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 smtClean="0"/>
              <a:t>Equipa</a:t>
            </a:r>
            <a:endParaRPr lang="pt-PT" sz="3200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606996" y="1268760"/>
          <a:ext cx="9073008" cy="480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191172" y="1772816"/>
            <a:ext cx="20120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Coordenação</a:t>
            </a:r>
            <a:endParaRPr lang="pt-PT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0972" y="3212976"/>
            <a:ext cx="116730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Equipa</a:t>
            </a:r>
            <a:endParaRPr lang="pt-P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b="1" dirty="0">
                <a:solidFill>
                  <a:srgbClr val="FF0000"/>
                </a:solidFill>
              </a:rPr>
              <a:t>características da intervenção desenvolvida até ao </a:t>
            </a:r>
            <a:r>
              <a:rPr lang="pt-PT" b="1" dirty="0" smtClean="0">
                <a:solidFill>
                  <a:srgbClr val="FF0000"/>
                </a:solidFill>
              </a:rPr>
              <a:t>momento????</a:t>
            </a:r>
            <a:endParaRPr lang="pt-P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 smtClean="0"/>
              <a:t>Enquadramento </a:t>
            </a:r>
            <a:r>
              <a:rPr lang="pt-PT" sz="3200" b="1" dirty="0" smtClean="0"/>
              <a:t>Metodológico</a:t>
            </a:r>
            <a:endParaRPr lang="pt-PT" sz="32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327076" y="1988840"/>
            <a:ext cx="7488832" cy="27950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400" i="1" dirty="0" smtClean="0"/>
              <a:t>“(…) conjunto de operações explícitas necessárias para produzir uma representação antecipada”</a:t>
            </a:r>
            <a:r>
              <a:rPr lang="pt-PT" sz="2400" dirty="0" smtClean="0"/>
              <a:t> e resultante de um processo de transformação da realidade, prevendo uma mudança </a:t>
            </a:r>
          </a:p>
          <a:p>
            <a:pPr algn="r">
              <a:lnSpc>
                <a:spcPct val="150000"/>
              </a:lnSpc>
            </a:pPr>
            <a:r>
              <a:rPr lang="pt-PT" sz="2000" dirty="0" smtClean="0"/>
              <a:t>(Guerra, 1994)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911252" y="5301208"/>
            <a:ext cx="4490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sz="2800" dirty="0" smtClean="0">
                <a:solidFill>
                  <a:srgbClr val="FF6600"/>
                </a:solidFill>
              </a:rPr>
              <a:t> </a:t>
            </a:r>
            <a:r>
              <a:rPr lang="pt-PT" sz="2800" dirty="0"/>
              <a:t>R</a:t>
            </a:r>
            <a:r>
              <a:rPr lang="pt-PT" sz="2800" dirty="0" smtClean="0"/>
              <a:t>esolução de problemas</a:t>
            </a:r>
            <a:r>
              <a:rPr lang="pt-PT" sz="2800" i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 smtClean="0"/>
              <a:t>Enquadramento Metodológico</a:t>
            </a:r>
            <a:endParaRPr lang="pt-PT" sz="3200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390972" y="2348880"/>
          <a:ext cx="9433048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3251</TotalTime>
  <Words>377</Words>
  <Application>Microsoft Office PowerPoint</Application>
  <PresentationFormat>Diapositivos de 35 mm</PresentationFormat>
  <Paragraphs>78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4" baseType="lpstr">
      <vt:lpstr>Cívico</vt:lpstr>
      <vt:lpstr>Educação e Tecnologias</vt:lpstr>
      <vt:lpstr>Plano de Trabalho</vt:lpstr>
      <vt:lpstr>Centro de Competência em Tecnologias e Inovação</vt:lpstr>
      <vt:lpstr>Missão</vt:lpstr>
      <vt:lpstr>Objectivos</vt:lpstr>
      <vt:lpstr>Equipa</vt:lpstr>
      <vt:lpstr>Diapositivo 7</vt:lpstr>
      <vt:lpstr>Enquadramento Metodológico</vt:lpstr>
      <vt:lpstr>Enquadramento Metodológico</vt:lpstr>
      <vt:lpstr>Enquadramento Metodológico</vt:lpstr>
      <vt:lpstr>Enquadramento Metodológico</vt:lpstr>
      <vt:lpstr>Diapositivo 12</vt:lpstr>
      <vt:lpstr>Diagnóstico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Carolina Ourique</dc:creator>
  <cp:lastModifiedBy>Carolina Ourique</cp:lastModifiedBy>
  <cp:revision>21</cp:revision>
  <dcterms:created xsi:type="dcterms:W3CDTF">2013-12-08T15:43:51Z</dcterms:created>
  <dcterms:modified xsi:type="dcterms:W3CDTF">2013-12-10T21:55:17Z</dcterms:modified>
</cp:coreProperties>
</file>